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1486" r:id="rId2"/>
    <p:sldId id="148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8"/>
  </p:normalViewPr>
  <p:slideViewPr>
    <p:cSldViewPr snapToGrid="0">
      <p:cViewPr varScale="1">
        <p:scale>
          <a:sx n="60" d="100"/>
          <a:sy n="60" d="100"/>
        </p:scale>
        <p:origin x="9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DD614-9CF9-4AA3-B882-74FDB1A77CBE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43843-0F5E-46F3-9AAC-B52FE6BEA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2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A2936-FE79-8074-6D0A-6F07DAB95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5580E3-5F87-2B22-607F-06090F34E5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E3B645-B22A-5607-11D2-5908D0A523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7A88B-C533-3FEA-F50D-A837CA289F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14DC9-10B7-48D6-9DD6-8C0C17376C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34" charset="-128"/>
                <a:ea typeface="+mn-ea"/>
                <a:cs typeface="+mn-cs"/>
              </a:rPr>
              <a:pPr marL="0" marR="0" lvl="0" indent="0" algn="r" defTabSz="6093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0586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FCC11-ADAF-0E7C-0F6B-91A8C2EBA1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9A140C-5459-CAE1-B08D-BA9CA43652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B5F90E-5495-2AB0-8ACF-0A2DAA23EF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C60A9-057B-082B-2E9A-0322CEAEC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814DC9-10B7-48D6-9DD6-8C0C17376C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34" charset="-128"/>
                <a:ea typeface="+mn-ea"/>
                <a:cs typeface="+mn-cs"/>
              </a:rPr>
              <a:pPr marL="0" marR="0" lvl="0" indent="0" algn="r" defTabSz="60935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5971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&amp; Image 1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7ECD1-CDB6-DA8F-738A-F5C79AB8E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361" y="1552172"/>
            <a:ext cx="5577840" cy="4337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301D193-47A3-7692-A43A-8826BD43223E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21361" y="1085328"/>
            <a:ext cx="5577840" cy="466597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DCE7D255-496D-B22E-83C7-48BDBB274A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69699" y="1551924"/>
            <a:ext cx="4918564" cy="4337597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97634A-469A-FB4B-B11B-C98AA7121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1" y="274320"/>
            <a:ext cx="11051931" cy="406717"/>
          </a:xfrm>
          <a:prstGeom prst="rect">
            <a:avLst/>
          </a:prstGeom>
        </p:spPr>
        <p:txBody>
          <a:bodyPr vert="horz" lIns="0" tIns="9144" rIns="0" bIns="0" rtlCol="0" anchor="t">
            <a:noAutofit/>
          </a:bodyPr>
          <a:lstStyle/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70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&amp; Content 1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7ECD1-CDB6-DA8F-738A-F5C79AB8E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361" y="1552172"/>
            <a:ext cx="5577840" cy="4337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301D193-47A3-7692-A43A-8826BD43223E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21361" y="1085328"/>
            <a:ext cx="5577840" cy="466597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97634A-469A-FB4B-B11B-C98AA7121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1" y="274320"/>
            <a:ext cx="11051931" cy="406717"/>
          </a:xfrm>
          <a:prstGeom prst="rect">
            <a:avLst/>
          </a:prstGeom>
        </p:spPr>
        <p:txBody>
          <a:bodyPr vert="horz" lIns="0" tIns="9144" rIns="0" bIns="0" rtlCol="0" anchor="t">
            <a:noAutofit/>
          </a:bodyPr>
          <a:lstStyle/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D0678D1-6A94-6AFA-91AF-D58B81A1E44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696489" y="1555108"/>
            <a:ext cx="4891773" cy="4337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6389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&amp; Content_1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7ECD1-CDB6-DA8F-738A-F5C79AB8E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7757" y="1552172"/>
            <a:ext cx="5577840" cy="4337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301D193-47A3-7692-A43A-8826BD43223E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007757" y="1085328"/>
            <a:ext cx="5577840" cy="466597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DCE7D255-496D-B22E-83C7-48BDBB274A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3881" y="1085329"/>
            <a:ext cx="5141913" cy="4804194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97634A-469A-FB4B-B11B-C98AA7121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1" y="274320"/>
            <a:ext cx="11049265" cy="406717"/>
          </a:xfrm>
          <a:prstGeom prst="rect">
            <a:avLst/>
          </a:prstGeom>
        </p:spPr>
        <p:txBody>
          <a:bodyPr vert="horz" lIns="0" tIns="9144" rIns="0" bIns="0" rtlCol="0" anchor="t">
            <a:noAutofit/>
          </a:bodyPr>
          <a:lstStyle/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0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_No Images_1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7ECD1-CDB6-DA8F-738A-F5C79AB8E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360" y="1560966"/>
            <a:ext cx="11058109" cy="43386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301D193-47A3-7692-A43A-8826BD43223E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521360" y="1094122"/>
            <a:ext cx="11058109" cy="466597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7D1DB0-4700-81DF-5287-B059FCF05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1" y="274320"/>
            <a:ext cx="11043137" cy="406717"/>
          </a:xfrm>
          <a:prstGeom prst="rect">
            <a:avLst/>
          </a:prstGeom>
        </p:spPr>
        <p:txBody>
          <a:bodyPr vert="horz" lIns="0" tIns="9144" rIns="0" bIns="0" rtlCol="0" anchor="t">
            <a:noAutofit/>
          </a:bodyPr>
          <a:lstStyle/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92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B9F4C41-053E-4E7D-8CDF-C26A1FCBD784}"/>
              </a:ext>
            </a:extLst>
          </p:cNvPr>
          <p:cNvGrpSpPr/>
          <p:nvPr userDrawn="1"/>
        </p:nvGrpSpPr>
        <p:grpSpPr>
          <a:xfrm>
            <a:off x="612146" y="2731199"/>
            <a:ext cx="4075847" cy="845838"/>
            <a:chOff x="459109" y="2050297"/>
            <a:chExt cx="3056885" cy="63496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6DA2FB2B-9A1A-4458-9DDF-20AFA0A5CB1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59109" y="2578923"/>
              <a:ext cx="3056885" cy="10634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5A146FAF-5809-4A5D-9C30-A5A921A3BF2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98336" y="2050297"/>
              <a:ext cx="1620915" cy="433286"/>
            </a:xfrm>
            <a:prstGeom prst="rect">
              <a:avLst/>
            </a:prstGeom>
          </p:spPr>
        </p:pic>
      </p:grpSp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B94F5AA2-83DD-4C90-8EB9-E59934B9C4F5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482600" y="271604"/>
            <a:ext cx="11214100" cy="635779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err="1"/>
          </a:p>
        </p:txBody>
      </p:sp>
    </p:spTree>
    <p:extLst>
      <p:ext uri="{BB962C8B-B14F-4D97-AF65-F5344CB8AC3E}">
        <p14:creationId xmlns:p14="http://schemas.microsoft.com/office/powerpoint/2010/main" val="348460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Footer and Head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8">
            <a:extLst>
              <a:ext uri="{FF2B5EF4-FFF2-40B4-BE49-F238E27FC236}">
                <a16:creationId xmlns:a16="http://schemas.microsoft.com/office/drawing/2014/main" id="{49F01303-B0A1-9BFD-1F8B-B4BB968A6140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4946" y="6394039"/>
            <a:ext cx="5401720" cy="131703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94ADFA95-7122-2EF0-9BE4-2F17A7A884CE}"/>
              </a:ext>
            </a:extLst>
          </p:cNvPr>
          <p:cNvGrpSpPr/>
          <p:nvPr userDrawn="1"/>
        </p:nvGrpSpPr>
        <p:grpSpPr>
          <a:xfrm>
            <a:off x="303682" y="6193436"/>
            <a:ext cx="6284965" cy="499582"/>
            <a:chOff x="307478" y="6227991"/>
            <a:chExt cx="6363527" cy="505827"/>
          </a:xfrm>
        </p:grpSpPr>
        <p:pic>
          <p:nvPicPr>
            <p:cNvPr id="4" name="object 10">
              <a:extLst>
                <a:ext uri="{FF2B5EF4-FFF2-40B4-BE49-F238E27FC236}">
                  <a16:creationId xmlns:a16="http://schemas.microsoft.com/office/drawing/2014/main" id="{14789D07-BA74-AAB2-24DA-843C6FFA4820}"/>
                </a:ext>
              </a:extLst>
            </p:cNvPr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12719" y="6417405"/>
              <a:ext cx="96202" cy="134302"/>
            </a:xfrm>
            <a:prstGeom prst="rect">
              <a:avLst/>
            </a:prstGeom>
          </p:spPr>
        </p:pic>
        <p:sp>
          <p:nvSpPr>
            <p:cNvPr id="5" name="object 11">
              <a:extLst>
                <a:ext uri="{FF2B5EF4-FFF2-40B4-BE49-F238E27FC236}">
                  <a16:creationId xmlns:a16="http://schemas.microsoft.com/office/drawing/2014/main" id="{0BA1C9A1-E178-0692-D103-490EC97A0DC4}"/>
                </a:ext>
              </a:extLst>
            </p:cNvPr>
            <p:cNvSpPr/>
            <p:nvPr/>
          </p:nvSpPr>
          <p:spPr>
            <a:xfrm>
              <a:off x="6004221" y="6417411"/>
              <a:ext cx="97790" cy="133350"/>
            </a:xfrm>
            <a:custGeom>
              <a:avLst/>
              <a:gdLst/>
              <a:ahLst/>
              <a:cxnLst/>
              <a:rect l="l" t="t" r="r" b="b"/>
              <a:pathLst>
                <a:path w="97789" h="133350">
                  <a:moveTo>
                    <a:pt x="9737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40411" y="15240"/>
                  </a:lnTo>
                  <a:lnTo>
                    <a:pt x="40411" y="133350"/>
                  </a:lnTo>
                  <a:lnTo>
                    <a:pt x="56959" y="133350"/>
                  </a:lnTo>
                  <a:lnTo>
                    <a:pt x="56959" y="15240"/>
                  </a:lnTo>
                  <a:lnTo>
                    <a:pt x="97370" y="15240"/>
                  </a:lnTo>
                  <a:lnTo>
                    <a:pt x="97370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12">
              <a:extLst>
                <a:ext uri="{FF2B5EF4-FFF2-40B4-BE49-F238E27FC236}">
                  <a16:creationId xmlns:a16="http://schemas.microsoft.com/office/drawing/2014/main" id="{A6E069A9-DB5C-B3C8-D0A2-96BF92F9688E}"/>
                </a:ext>
              </a:extLst>
            </p:cNvPr>
            <p:cNvPicPr/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96824" y="6417405"/>
              <a:ext cx="96202" cy="134302"/>
            </a:xfrm>
            <a:prstGeom prst="rect">
              <a:avLst/>
            </a:prstGeom>
          </p:spPr>
        </p:pic>
        <p:pic>
          <p:nvPicPr>
            <p:cNvPr id="7" name="object 13">
              <a:extLst>
                <a:ext uri="{FF2B5EF4-FFF2-40B4-BE49-F238E27FC236}">
                  <a16:creationId xmlns:a16="http://schemas.microsoft.com/office/drawing/2014/main" id="{0984EE09-0D6C-2F36-1084-DA2BD9F6584C}"/>
                </a:ext>
              </a:extLst>
            </p:cNvPr>
            <p:cNvPicPr/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399156" y="6417401"/>
              <a:ext cx="94094" cy="132765"/>
            </a:xfrm>
            <a:prstGeom prst="rect">
              <a:avLst/>
            </a:prstGeom>
          </p:spPr>
        </p:pic>
        <p:pic>
          <p:nvPicPr>
            <p:cNvPr id="8" name="object 14">
              <a:extLst>
                <a:ext uri="{FF2B5EF4-FFF2-40B4-BE49-F238E27FC236}">
                  <a16:creationId xmlns:a16="http://schemas.microsoft.com/office/drawing/2014/main" id="{D45F1F72-0353-9DC7-4E5A-F88F5903D4F4}"/>
                </a:ext>
              </a:extLst>
            </p:cNvPr>
            <p:cNvPicPr/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90957" y="6417405"/>
              <a:ext cx="80048" cy="132765"/>
            </a:xfrm>
            <a:prstGeom prst="rect">
              <a:avLst/>
            </a:prstGeom>
          </p:spPr>
        </p:pic>
        <p:pic>
          <p:nvPicPr>
            <p:cNvPr id="9" name="object 23">
              <a:extLst>
                <a:ext uri="{FF2B5EF4-FFF2-40B4-BE49-F238E27FC236}">
                  <a16:creationId xmlns:a16="http://schemas.microsoft.com/office/drawing/2014/main" id="{C4BD7E6B-3BE6-F7A8-487A-2E851204196B}"/>
                </a:ext>
              </a:extLst>
            </p:cNvPr>
            <p:cNvPicPr/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7478" y="6227991"/>
              <a:ext cx="1633711" cy="438221"/>
            </a:xfrm>
            <a:prstGeom prst="rect">
              <a:avLst/>
            </a:prstGeom>
          </p:spPr>
        </p:pic>
        <p:pic>
          <p:nvPicPr>
            <p:cNvPr id="10" name="object 24">
              <a:extLst>
                <a:ext uri="{FF2B5EF4-FFF2-40B4-BE49-F238E27FC236}">
                  <a16:creationId xmlns:a16="http://schemas.microsoft.com/office/drawing/2014/main" id="{F5FEAE6C-72C9-C3A1-6AD9-BB877CA17A88}"/>
                </a:ext>
              </a:extLst>
            </p:cNvPr>
            <p:cNvPicPr/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972357" y="6415873"/>
              <a:ext cx="95821" cy="135839"/>
            </a:xfrm>
            <a:prstGeom prst="rect">
              <a:avLst/>
            </a:prstGeom>
          </p:spPr>
        </p:pic>
        <p:pic>
          <p:nvPicPr>
            <p:cNvPr id="11" name="object 25">
              <a:extLst>
                <a:ext uri="{FF2B5EF4-FFF2-40B4-BE49-F238E27FC236}">
                  <a16:creationId xmlns:a16="http://schemas.microsoft.com/office/drawing/2014/main" id="{1FF0CE1D-3C99-058A-5638-855E786E2137}"/>
                </a:ext>
              </a:extLst>
            </p:cNvPr>
            <p:cNvPicPr/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62056" y="6415868"/>
              <a:ext cx="96202" cy="135839"/>
            </a:xfrm>
            <a:prstGeom prst="rect">
              <a:avLst/>
            </a:prstGeom>
          </p:spPr>
        </p:pic>
        <p:pic>
          <p:nvPicPr>
            <p:cNvPr id="12" name="object 26">
              <a:extLst>
                <a:ext uri="{FF2B5EF4-FFF2-40B4-BE49-F238E27FC236}">
                  <a16:creationId xmlns:a16="http://schemas.microsoft.com/office/drawing/2014/main" id="{5535F14B-441D-04F1-4A73-12D27A786069}"/>
                </a:ext>
              </a:extLst>
            </p:cNvPr>
            <p:cNvPicPr/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9668" y="6417405"/>
              <a:ext cx="90042" cy="132765"/>
            </a:xfrm>
            <a:prstGeom prst="rect">
              <a:avLst/>
            </a:prstGeom>
          </p:spPr>
        </p:pic>
        <p:pic>
          <p:nvPicPr>
            <p:cNvPr id="13" name="object 27">
              <a:extLst>
                <a:ext uri="{FF2B5EF4-FFF2-40B4-BE49-F238E27FC236}">
                  <a16:creationId xmlns:a16="http://schemas.microsoft.com/office/drawing/2014/main" id="{B6116556-0306-9044-A3BC-E2BB30105C86}"/>
                </a:ext>
              </a:extLst>
            </p:cNvPr>
            <p:cNvPicPr/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56102" y="6417405"/>
              <a:ext cx="90042" cy="132765"/>
            </a:xfrm>
            <a:prstGeom prst="rect">
              <a:avLst/>
            </a:prstGeom>
          </p:spPr>
        </p:pic>
        <p:pic>
          <p:nvPicPr>
            <p:cNvPr id="14" name="object 28">
              <a:extLst>
                <a:ext uri="{FF2B5EF4-FFF2-40B4-BE49-F238E27FC236}">
                  <a16:creationId xmlns:a16="http://schemas.microsoft.com/office/drawing/2014/main" id="{1521B3B6-1129-5D87-F8A5-8BDEC7A45305}"/>
                </a:ext>
              </a:extLst>
            </p:cNvPr>
            <p:cNvPicPr/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752532" y="6417405"/>
              <a:ext cx="80048" cy="132765"/>
            </a:xfrm>
            <a:prstGeom prst="rect">
              <a:avLst/>
            </a:prstGeom>
          </p:spPr>
        </p:pic>
        <p:pic>
          <p:nvPicPr>
            <p:cNvPr id="15" name="object 29">
              <a:extLst>
                <a:ext uri="{FF2B5EF4-FFF2-40B4-BE49-F238E27FC236}">
                  <a16:creationId xmlns:a16="http://schemas.microsoft.com/office/drawing/2014/main" id="{1A9BB888-406A-D7D1-D875-F6699A0119F6}"/>
                </a:ext>
              </a:extLst>
            </p:cNvPr>
            <p:cNvPicPr/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24890" y="6415873"/>
              <a:ext cx="95821" cy="135839"/>
            </a:xfrm>
            <a:prstGeom prst="rect">
              <a:avLst/>
            </a:prstGeom>
          </p:spPr>
        </p:pic>
        <p:sp>
          <p:nvSpPr>
            <p:cNvPr id="16" name="object 30">
              <a:extLst>
                <a:ext uri="{FF2B5EF4-FFF2-40B4-BE49-F238E27FC236}">
                  <a16:creationId xmlns:a16="http://schemas.microsoft.com/office/drawing/2014/main" id="{CE8E63CF-9F98-178E-EEE5-41D42775796C}"/>
                </a:ext>
              </a:extLst>
            </p:cNvPr>
            <p:cNvSpPr/>
            <p:nvPr/>
          </p:nvSpPr>
          <p:spPr>
            <a:xfrm>
              <a:off x="4106684" y="6417411"/>
              <a:ext cx="97790" cy="133350"/>
            </a:xfrm>
            <a:custGeom>
              <a:avLst/>
              <a:gdLst/>
              <a:ahLst/>
              <a:cxnLst/>
              <a:rect l="l" t="t" r="r" b="b"/>
              <a:pathLst>
                <a:path w="97789" h="133350">
                  <a:moveTo>
                    <a:pt x="9737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40411" y="15240"/>
                  </a:lnTo>
                  <a:lnTo>
                    <a:pt x="40411" y="133350"/>
                  </a:lnTo>
                  <a:lnTo>
                    <a:pt x="56959" y="133350"/>
                  </a:lnTo>
                  <a:lnTo>
                    <a:pt x="56959" y="15240"/>
                  </a:lnTo>
                  <a:lnTo>
                    <a:pt x="97370" y="15240"/>
                  </a:lnTo>
                  <a:lnTo>
                    <a:pt x="97370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31">
              <a:extLst>
                <a:ext uri="{FF2B5EF4-FFF2-40B4-BE49-F238E27FC236}">
                  <a16:creationId xmlns:a16="http://schemas.microsoft.com/office/drawing/2014/main" id="{98569DE6-B547-441D-32AA-80B07A9AF8CA}"/>
                </a:ext>
              </a:extLst>
            </p:cNvPr>
            <p:cNvSpPr/>
            <p:nvPr/>
          </p:nvSpPr>
          <p:spPr>
            <a:xfrm>
              <a:off x="4300308" y="6417411"/>
              <a:ext cx="17145" cy="133350"/>
            </a:xfrm>
            <a:custGeom>
              <a:avLst/>
              <a:gdLst/>
              <a:ahLst/>
              <a:cxnLst/>
              <a:rect l="l" t="t" r="r" b="b"/>
              <a:pathLst>
                <a:path w="17145" h="133350">
                  <a:moveTo>
                    <a:pt x="16548" y="0"/>
                  </a:moveTo>
                  <a:lnTo>
                    <a:pt x="0" y="0"/>
                  </a:lnTo>
                  <a:lnTo>
                    <a:pt x="0" y="132765"/>
                  </a:lnTo>
                  <a:lnTo>
                    <a:pt x="16548" y="132765"/>
                  </a:lnTo>
                  <a:lnTo>
                    <a:pt x="16548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32">
              <a:extLst>
                <a:ext uri="{FF2B5EF4-FFF2-40B4-BE49-F238E27FC236}">
                  <a16:creationId xmlns:a16="http://schemas.microsoft.com/office/drawing/2014/main" id="{02B0E42A-B5E9-79FE-4F3F-D6AB98390C37}"/>
                </a:ext>
              </a:extLst>
            </p:cNvPr>
            <p:cNvPicPr/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23936" y="6417405"/>
              <a:ext cx="90042" cy="132765"/>
            </a:xfrm>
            <a:prstGeom prst="rect">
              <a:avLst/>
            </a:prstGeom>
          </p:spPr>
        </p:pic>
        <p:pic>
          <p:nvPicPr>
            <p:cNvPr id="19" name="object 33">
              <a:extLst>
                <a:ext uri="{FF2B5EF4-FFF2-40B4-BE49-F238E27FC236}">
                  <a16:creationId xmlns:a16="http://schemas.microsoft.com/office/drawing/2014/main" id="{AC7DA20F-59B9-275B-0714-4A3C2C83AB3F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15372" y="6415864"/>
              <a:ext cx="96977" cy="135839"/>
            </a:xfrm>
            <a:prstGeom prst="rect">
              <a:avLst/>
            </a:prstGeom>
          </p:spPr>
        </p:pic>
        <p:sp>
          <p:nvSpPr>
            <p:cNvPr id="20" name="object 34">
              <a:extLst>
                <a:ext uri="{FF2B5EF4-FFF2-40B4-BE49-F238E27FC236}">
                  <a16:creationId xmlns:a16="http://schemas.microsoft.com/office/drawing/2014/main" id="{2368E5B2-7DFF-B83A-1271-59AB1C4D0031}"/>
                </a:ext>
              </a:extLst>
            </p:cNvPr>
            <p:cNvSpPr/>
            <p:nvPr/>
          </p:nvSpPr>
          <p:spPr>
            <a:xfrm>
              <a:off x="4925009" y="6417411"/>
              <a:ext cx="97790" cy="133350"/>
            </a:xfrm>
            <a:custGeom>
              <a:avLst/>
              <a:gdLst/>
              <a:ahLst/>
              <a:cxnLst/>
              <a:rect l="l" t="t" r="r" b="b"/>
              <a:pathLst>
                <a:path w="97789" h="133350">
                  <a:moveTo>
                    <a:pt x="9737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40411" y="15240"/>
                  </a:lnTo>
                  <a:lnTo>
                    <a:pt x="40411" y="133350"/>
                  </a:lnTo>
                  <a:lnTo>
                    <a:pt x="56959" y="133350"/>
                  </a:lnTo>
                  <a:lnTo>
                    <a:pt x="56959" y="15240"/>
                  </a:lnTo>
                  <a:lnTo>
                    <a:pt x="97370" y="15240"/>
                  </a:lnTo>
                  <a:lnTo>
                    <a:pt x="97370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35">
              <a:extLst>
                <a:ext uri="{FF2B5EF4-FFF2-40B4-BE49-F238E27FC236}">
                  <a16:creationId xmlns:a16="http://schemas.microsoft.com/office/drawing/2014/main" id="{8E843DC9-11BD-F05A-3248-933D3D88D037}"/>
                </a:ext>
              </a:extLst>
            </p:cNvPr>
            <p:cNvSpPr/>
            <p:nvPr/>
          </p:nvSpPr>
          <p:spPr>
            <a:xfrm>
              <a:off x="5117605" y="6416840"/>
              <a:ext cx="90170" cy="133350"/>
            </a:xfrm>
            <a:custGeom>
              <a:avLst/>
              <a:gdLst/>
              <a:ahLst/>
              <a:cxnLst/>
              <a:rect l="l" t="t" r="r" b="b"/>
              <a:pathLst>
                <a:path w="90170" h="133350">
                  <a:moveTo>
                    <a:pt x="90043" y="0"/>
                  </a:moveTo>
                  <a:lnTo>
                    <a:pt x="73494" y="0"/>
                  </a:lnTo>
                  <a:lnTo>
                    <a:pt x="73494" y="57150"/>
                  </a:lnTo>
                  <a:lnTo>
                    <a:pt x="16535" y="57150"/>
                  </a:lnTo>
                  <a:lnTo>
                    <a:pt x="16535" y="0"/>
                  </a:lnTo>
                  <a:lnTo>
                    <a:pt x="0" y="0"/>
                  </a:lnTo>
                  <a:lnTo>
                    <a:pt x="0" y="57150"/>
                  </a:lnTo>
                  <a:lnTo>
                    <a:pt x="0" y="72390"/>
                  </a:lnTo>
                  <a:lnTo>
                    <a:pt x="0" y="133350"/>
                  </a:lnTo>
                  <a:lnTo>
                    <a:pt x="16535" y="133350"/>
                  </a:lnTo>
                  <a:lnTo>
                    <a:pt x="16535" y="72390"/>
                  </a:lnTo>
                  <a:lnTo>
                    <a:pt x="73494" y="72390"/>
                  </a:lnTo>
                  <a:lnTo>
                    <a:pt x="73494" y="133350"/>
                  </a:lnTo>
                  <a:lnTo>
                    <a:pt x="90043" y="133350"/>
                  </a:lnTo>
                  <a:lnTo>
                    <a:pt x="90043" y="72390"/>
                  </a:lnTo>
                  <a:lnTo>
                    <a:pt x="90043" y="57150"/>
                  </a:lnTo>
                  <a:lnTo>
                    <a:pt x="90043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36">
              <a:extLst>
                <a:ext uri="{FF2B5EF4-FFF2-40B4-BE49-F238E27FC236}">
                  <a16:creationId xmlns:a16="http://schemas.microsoft.com/office/drawing/2014/main" id="{EFB9FEF7-D980-4607-8D0A-2083723185F1}"/>
                </a:ext>
              </a:extLst>
            </p:cNvPr>
            <p:cNvPicPr/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14035" y="6417405"/>
              <a:ext cx="80048" cy="132765"/>
            </a:xfrm>
            <a:prstGeom prst="rect">
              <a:avLst/>
            </a:prstGeom>
          </p:spPr>
        </p:pic>
        <p:pic>
          <p:nvPicPr>
            <p:cNvPr id="23" name="object 37">
              <a:extLst>
                <a:ext uri="{FF2B5EF4-FFF2-40B4-BE49-F238E27FC236}">
                  <a16:creationId xmlns:a16="http://schemas.microsoft.com/office/drawing/2014/main" id="{70CB13DC-5660-1125-E347-57D67E57D47A}"/>
                </a:ext>
              </a:extLst>
            </p:cNvPr>
            <p:cNvPicPr/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20194" y="6417405"/>
              <a:ext cx="80048" cy="132765"/>
            </a:xfrm>
            <a:prstGeom prst="rect">
              <a:avLst/>
            </a:prstGeom>
          </p:spPr>
        </p:pic>
        <p:grpSp>
          <p:nvGrpSpPr>
            <p:cNvPr id="24" name="object 38">
              <a:extLst>
                <a:ext uri="{FF2B5EF4-FFF2-40B4-BE49-F238E27FC236}">
                  <a16:creationId xmlns:a16="http://schemas.microsoft.com/office/drawing/2014/main" id="{871BFE4C-3201-8AF6-3F4F-04B7685723E8}"/>
                </a:ext>
              </a:extLst>
            </p:cNvPr>
            <p:cNvGrpSpPr/>
            <p:nvPr/>
          </p:nvGrpSpPr>
          <p:grpSpPr>
            <a:xfrm>
              <a:off x="2516490" y="6417354"/>
              <a:ext cx="402590" cy="140335"/>
              <a:chOff x="2516490" y="6417354"/>
              <a:chExt cx="402590" cy="140335"/>
            </a:xfrm>
          </p:grpSpPr>
          <p:pic>
            <p:nvPicPr>
              <p:cNvPr id="28" name="object 39">
                <a:extLst>
                  <a:ext uri="{FF2B5EF4-FFF2-40B4-BE49-F238E27FC236}">
                    <a16:creationId xmlns:a16="http://schemas.microsoft.com/office/drawing/2014/main" id="{2E020C69-9FCF-8517-217E-4EDC9E0240C6}"/>
                  </a:ext>
                </a:extLst>
              </p:cNvPr>
              <p:cNvPicPr/>
              <p:nvPr/>
            </p:nvPicPr>
            <p:blipFill>
              <a:blip r:embed="rId1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738020" y="6417354"/>
                <a:ext cx="69938" cy="139877"/>
              </a:xfrm>
              <a:prstGeom prst="rect">
                <a:avLst/>
              </a:prstGeom>
            </p:spPr>
          </p:pic>
          <p:pic>
            <p:nvPicPr>
              <p:cNvPr id="29" name="object 40">
                <a:extLst>
                  <a:ext uri="{FF2B5EF4-FFF2-40B4-BE49-F238E27FC236}">
                    <a16:creationId xmlns:a16="http://schemas.microsoft.com/office/drawing/2014/main" id="{BECF4F8D-6516-B511-E0F5-A7922D0522E3}"/>
                  </a:ext>
                </a:extLst>
              </p:cNvPr>
              <p:cNvPicPr/>
              <p:nvPr/>
            </p:nvPicPr>
            <p:blipFill>
              <a:blip r:embed="rId1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848792" y="6417354"/>
                <a:ext cx="69938" cy="139877"/>
              </a:xfrm>
              <a:prstGeom prst="rect">
                <a:avLst/>
              </a:prstGeom>
            </p:spPr>
          </p:pic>
          <p:pic>
            <p:nvPicPr>
              <p:cNvPr id="30" name="object 41">
                <a:extLst>
                  <a:ext uri="{FF2B5EF4-FFF2-40B4-BE49-F238E27FC236}">
                    <a16:creationId xmlns:a16="http://schemas.microsoft.com/office/drawing/2014/main" id="{23C73588-C118-13B1-4BA4-105B0F4A7332}"/>
                  </a:ext>
                </a:extLst>
              </p:cNvPr>
              <p:cNvPicPr/>
              <p:nvPr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516490" y="6417354"/>
                <a:ext cx="69938" cy="139877"/>
              </a:xfrm>
              <a:prstGeom prst="rect">
                <a:avLst/>
              </a:prstGeom>
            </p:spPr>
          </p:pic>
          <p:pic>
            <p:nvPicPr>
              <p:cNvPr id="31" name="object 42">
                <a:extLst>
                  <a:ext uri="{FF2B5EF4-FFF2-40B4-BE49-F238E27FC236}">
                    <a16:creationId xmlns:a16="http://schemas.microsoft.com/office/drawing/2014/main" id="{15AC00AB-0D76-04ED-FD4C-B81B32B6FF90}"/>
                  </a:ext>
                </a:extLst>
              </p:cNvPr>
              <p:cNvPicPr/>
              <p:nvPr/>
            </p:nvPicPr>
            <p:blipFill>
              <a:blip r:embed="rId1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627278" y="6417354"/>
                <a:ext cx="69938" cy="139877"/>
              </a:xfrm>
              <a:prstGeom prst="rect">
                <a:avLst/>
              </a:prstGeom>
            </p:spPr>
          </p:pic>
        </p:grpSp>
        <p:grpSp>
          <p:nvGrpSpPr>
            <p:cNvPr id="25" name="object 43">
              <a:extLst>
                <a:ext uri="{FF2B5EF4-FFF2-40B4-BE49-F238E27FC236}">
                  <a16:creationId xmlns:a16="http://schemas.microsoft.com/office/drawing/2014/main" id="{9187AF27-82B7-F8F5-80F2-5EA398964FA1}"/>
                </a:ext>
              </a:extLst>
            </p:cNvPr>
            <p:cNvGrpSpPr/>
            <p:nvPr/>
          </p:nvGrpSpPr>
          <p:grpSpPr>
            <a:xfrm>
              <a:off x="2206763" y="6242328"/>
              <a:ext cx="6350" cy="491490"/>
              <a:chOff x="2206763" y="6242328"/>
              <a:chExt cx="6350" cy="491490"/>
            </a:xfrm>
          </p:grpSpPr>
          <p:sp>
            <p:nvSpPr>
              <p:cNvPr id="26" name="object 44">
                <a:extLst>
                  <a:ext uri="{FF2B5EF4-FFF2-40B4-BE49-F238E27FC236}">
                    <a16:creationId xmlns:a16="http://schemas.microsoft.com/office/drawing/2014/main" id="{103D91E2-5FA4-F541-B5E4-8BCE0E9A66C5}"/>
                  </a:ext>
                </a:extLst>
              </p:cNvPr>
              <p:cNvSpPr/>
              <p:nvPr/>
            </p:nvSpPr>
            <p:spPr>
              <a:xfrm>
                <a:off x="2209938" y="6242328"/>
                <a:ext cx="0" cy="491490"/>
              </a:xfrm>
              <a:custGeom>
                <a:avLst/>
                <a:gdLst/>
                <a:ahLst/>
                <a:cxnLst/>
                <a:rect l="l" t="t" r="r" b="b"/>
                <a:pathLst>
                  <a:path h="491490">
                    <a:moveTo>
                      <a:pt x="0" y="0"/>
                    </a:moveTo>
                    <a:lnTo>
                      <a:pt x="0" y="491070"/>
                    </a:lnTo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7" name="object 45">
                <a:extLst>
                  <a:ext uri="{FF2B5EF4-FFF2-40B4-BE49-F238E27FC236}">
                    <a16:creationId xmlns:a16="http://schemas.microsoft.com/office/drawing/2014/main" id="{D5A66D73-2A4C-3DF6-3347-EF44E92B1C24}"/>
                  </a:ext>
                </a:extLst>
              </p:cNvPr>
              <p:cNvSpPr/>
              <p:nvPr/>
            </p:nvSpPr>
            <p:spPr>
              <a:xfrm>
                <a:off x="2209938" y="6242328"/>
                <a:ext cx="0" cy="491490"/>
              </a:xfrm>
              <a:custGeom>
                <a:avLst/>
                <a:gdLst/>
                <a:ahLst/>
                <a:cxnLst/>
                <a:rect l="l" t="t" r="r" b="b"/>
                <a:pathLst>
                  <a:path h="491490">
                    <a:moveTo>
                      <a:pt x="0" y="0"/>
                    </a:moveTo>
                    <a:lnTo>
                      <a:pt x="0" y="491070"/>
                    </a:lnTo>
                  </a:path>
                </a:pathLst>
              </a:custGeom>
              <a:ln w="6350">
                <a:solidFill>
                  <a:srgbClr val="58595B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32" name="object 9">
            <a:extLst>
              <a:ext uri="{FF2B5EF4-FFF2-40B4-BE49-F238E27FC236}">
                <a16:creationId xmlns:a16="http://schemas.microsoft.com/office/drawing/2014/main" id="{0B1CB9C9-7A17-2DE0-85FF-7E2D80ADE94E}"/>
              </a:ext>
            </a:extLst>
          </p:cNvPr>
          <p:cNvSpPr/>
          <p:nvPr userDrawn="1"/>
        </p:nvSpPr>
        <p:spPr>
          <a:xfrm>
            <a:off x="11415041" y="6263553"/>
            <a:ext cx="379432" cy="371906"/>
          </a:xfrm>
          <a:custGeom>
            <a:avLst/>
            <a:gdLst/>
            <a:ahLst/>
            <a:cxnLst/>
            <a:rect l="l" t="t" r="r" b="b"/>
            <a:pathLst>
              <a:path w="384175" h="376554">
                <a:moveTo>
                  <a:pt x="383819" y="0"/>
                </a:moveTo>
                <a:lnTo>
                  <a:pt x="0" y="0"/>
                </a:lnTo>
                <a:lnTo>
                  <a:pt x="0" y="376300"/>
                </a:lnTo>
                <a:lnTo>
                  <a:pt x="383819" y="376300"/>
                </a:lnTo>
                <a:lnTo>
                  <a:pt x="3838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47">
            <a:extLst>
              <a:ext uri="{FF2B5EF4-FFF2-40B4-BE49-F238E27FC236}">
                <a16:creationId xmlns:a16="http://schemas.microsoft.com/office/drawing/2014/main" id="{B78E4646-3B2D-6F38-2949-0DB1DF73D65B}"/>
              </a:ext>
            </a:extLst>
          </p:cNvPr>
          <p:cNvSpPr txBox="1">
            <a:spLocks/>
          </p:cNvSpPr>
          <p:nvPr userDrawn="1"/>
        </p:nvSpPr>
        <p:spPr>
          <a:xfrm>
            <a:off x="11489120" y="6345936"/>
            <a:ext cx="495300" cy="1956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</a:lstStyle>
          <a:p>
            <a:pPr marL="67109">
              <a:lnSpc>
                <a:spcPts val="1728"/>
              </a:lnSpc>
            </a:pPr>
            <a:fld id="{81D60167-4931-47E6-BA6A-407CBD079E47}" type="slidenum">
              <a:rPr lang="en-US" sz="1100">
                <a:solidFill>
                  <a:schemeClr val="tx1">
                    <a:lumMod val="75000"/>
                    <a:lumOff val="25000"/>
                  </a:schemeClr>
                </a:solidFill>
              </a:rPr>
              <a:pPr marL="67109">
                <a:lnSpc>
                  <a:spcPts val="1728"/>
                </a:lnSpc>
              </a:pPr>
              <a:t>‹#›</a:t>
            </a:fld>
            <a:endParaRPr lang="en-US" sz="11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" name="Title Placeholder 1">
            <a:extLst>
              <a:ext uri="{FF2B5EF4-FFF2-40B4-BE49-F238E27FC236}">
                <a16:creationId xmlns:a16="http://schemas.microsoft.com/office/drawing/2014/main" id="{9C02D962-C2BC-0874-E87C-C6067CD86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15" y="274320"/>
            <a:ext cx="7606112" cy="610638"/>
          </a:xfrm>
          <a:prstGeom prst="rect">
            <a:avLst/>
          </a:prstGeom>
        </p:spPr>
        <p:txBody>
          <a:bodyPr vert="horz" lIns="0" tIns="9144" rIns="0" bIns="0" rtlCol="0" anchor="t">
            <a:noAutofit/>
          </a:bodyPr>
          <a:lstStyle>
            <a:lvl1pPr>
              <a:defRPr lang="en-US" sz="3200" b="0" kern="1200" dirty="0">
                <a:solidFill>
                  <a:srgbClr val="77BC1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object 36">
            <a:extLst>
              <a:ext uri="{FF2B5EF4-FFF2-40B4-BE49-F238E27FC236}">
                <a16:creationId xmlns:a16="http://schemas.microsoft.com/office/drawing/2014/main" id="{5E3CF9BD-BDA7-8821-28B8-CF3A97DBCA57}"/>
              </a:ext>
            </a:extLst>
          </p:cNvPr>
          <p:cNvSpPr/>
          <p:nvPr userDrawn="1"/>
        </p:nvSpPr>
        <p:spPr>
          <a:xfrm>
            <a:off x="536332" y="828429"/>
            <a:ext cx="459673" cy="150832"/>
          </a:xfrm>
          <a:custGeom>
            <a:avLst/>
            <a:gdLst/>
            <a:ahLst/>
            <a:cxnLst/>
            <a:rect l="l" t="t" r="r" b="b"/>
            <a:pathLst>
              <a:path w="511809" h="143510">
                <a:moveTo>
                  <a:pt x="511759" y="0"/>
                </a:moveTo>
                <a:lnTo>
                  <a:pt x="0" y="0"/>
                </a:lnTo>
                <a:lnTo>
                  <a:pt x="0" y="142989"/>
                </a:lnTo>
                <a:lnTo>
                  <a:pt x="511759" y="142989"/>
                </a:lnTo>
                <a:lnTo>
                  <a:pt x="511759" y="0"/>
                </a:lnTo>
                <a:close/>
              </a:path>
            </a:pathLst>
          </a:custGeom>
          <a:solidFill>
            <a:srgbClr val="1C4593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40" name="object 37">
            <a:extLst>
              <a:ext uri="{FF2B5EF4-FFF2-40B4-BE49-F238E27FC236}">
                <a16:creationId xmlns:a16="http://schemas.microsoft.com/office/drawing/2014/main" id="{BAC3356F-C017-F0E8-CF27-FC2C7528B895}"/>
              </a:ext>
            </a:extLst>
          </p:cNvPr>
          <p:cNvSpPr/>
          <p:nvPr userDrawn="1"/>
        </p:nvSpPr>
        <p:spPr>
          <a:xfrm>
            <a:off x="1158275" y="828429"/>
            <a:ext cx="459673" cy="150832"/>
          </a:xfrm>
          <a:custGeom>
            <a:avLst/>
            <a:gdLst/>
            <a:ahLst/>
            <a:cxnLst/>
            <a:rect l="l" t="t" r="r" b="b"/>
            <a:pathLst>
              <a:path w="511810" h="143510">
                <a:moveTo>
                  <a:pt x="511759" y="0"/>
                </a:moveTo>
                <a:lnTo>
                  <a:pt x="0" y="0"/>
                </a:lnTo>
                <a:lnTo>
                  <a:pt x="0" y="142989"/>
                </a:lnTo>
                <a:lnTo>
                  <a:pt x="511759" y="142989"/>
                </a:lnTo>
                <a:lnTo>
                  <a:pt x="511759" y="0"/>
                </a:lnTo>
                <a:close/>
              </a:path>
            </a:pathLst>
          </a:custGeom>
          <a:solidFill>
            <a:srgbClr val="B5C7E4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41" name="object 38">
            <a:extLst>
              <a:ext uri="{FF2B5EF4-FFF2-40B4-BE49-F238E27FC236}">
                <a16:creationId xmlns:a16="http://schemas.microsoft.com/office/drawing/2014/main" id="{3B9123F1-C806-6629-6F23-756F90740C0B}"/>
              </a:ext>
            </a:extLst>
          </p:cNvPr>
          <p:cNvSpPr/>
          <p:nvPr userDrawn="1"/>
        </p:nvSpPr>
        <p:spPr>
          <a:xfrm>
            <a:off x="1773381" y="828429"/>
            <a:ext cx="459673" cy="150832"/>
          </a:xfrm>
          <a:custGeom>
            <a:avLst/>
            <a:gdLst/>
            <a:ahLst/>
            <a:cxnLst/>
            <a:rect l="l" t="t" r="r" b="b"/>
            <a:pathLst>
              <a:path w="511810" h="143510">
                <a:moveTo>
                  <a:pt x="511759" y="0"/>
                </a:moveTo>
                <a:lnTo>
                  <a:pt x="0" y="0"/>
                </a:lnTo>
                <a:lnTo>
                  <a:pt x="0" y="142989"/>
                </a:lnTo>
                <a:lnTo>
                  <a:pt x="511759" y="142989"/>
                </a:lnTo>
                <a:lnTo>
                  <a:pt x="511759" y="0"/>
                </a:lnTo>
                <a:close/>
              </a:path>
            </a:pathLst>
          </a:custGeom>
          <a:solidFill>
            <a:srgbClr val="29A1DB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02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18" Type="http://schemas.openxmlformats.org/officeDocument/2006/relationships/image" Target="../media/image1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4.png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1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8.png"/><Relationship Id="rId23" Type="http://schemas.openxmlformats.org/officeDocument/2006/relationships/image" Target="../media/image16.png"/><Relationship Id="rId10" Type="http://schemas.openxmlformats.org/officeDocument/2006/relationships/image" Target="../media/image3.png"/><Relationship Id="rId19" Type="http://schemas.openxmlformats.org/officeDocument/2006/relationships/image" Target="../media/image1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Relationship Id="rId22" Type="http://schemas.openxmlformats.org/officeDocument/2006/relationships/image" Target="../media/image1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FE441-7D33-9DE9-5268-8B2CDC255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2" y="274320"/>
            <a:ext cx="10972800" cy="406717"/>
          </a:xfrm>
          <a:prstGeom prst="rect">
            <a:avLst/>
          </a:prstGeom>
        </p:spPr>
        <p:txBody>
          <a:bodyPr vert="horz" lIns="0" tIns="9144" rIns="0" bIns="0" rtlCol="0" anchor="t">
            <a:noAutofit/>
          </a:bodyPr>
          <a:lstStyle/>
          <a:p>
            <a:r>
              <a:rPr lang="en-US"/>
              <a:t>Click to edit Master title style</a:t>
            </a:r>
            <a:br>
              <a:rPr lang="en-US"/>
            </a:b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547E0-95B9-045D-B450-D96DEC111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361" y="1061709"/>
            <a:ext cx="5557706" cy="4870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9" name="object 8">
            <a:extLst>
              <a:ext uri="{FF2B5EF4-FFF2-40B4-BE49-F238E27FC236}">
                <a16:creationId xmlns:a16="http://schemas.microsoft.com/office/drawing/2014/main" id="{6F9AB0EC-D441-36CE-C0EC-E20404EB3299}"/>
              </a:ext>
            </a:extLst>
          </p:cNvPr>
          <p:cNvPicPr/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04946" y="6394039"/>
            <a:ext cx="5401720" cy="131703"/>
          </a:xfrm>
          <a:prstGeom prst="rect">
            <a:avLst/>
          </a:prstGeom>
        </p:spPr>
      </p:pic>
      <p:grpSp>
        <p:nvGrpSpPr>
          <p:cNvPr id="40" name="Group 39">
            <a:extLst>
              <a:ext uri="{FF2B5EF4-FFF2-40B4-BE49-F238E27FC236}">
                <a16:creationId xmlns:a16="http://schemas.microsoft.com/office/drawing/2014/main" id="{D6B458D7-C5B9-F7E1-16D7-77D2468DCA1F}"/>
              </a:ext>
            </a:extLst>
          </p:cNvPr>
          <p:cNvGrpSpPr/>
          <p:nvPr userDrawn="1"/>
        </p:nvGrpSpPr>
        <p:grpSpPr>
          <a:xfrm>
            <a:off x="303682" y="6193436"/>
            <a:ext cx="6284965" cy="499582"/>
            <a:chOff x="307478" y="6227991"/>
            <a:chExt cx="6363527" cy="505827"/>
          </a:xfrm>
        </p:grpSpPr>
        <p:pic>
          <p:nvPicPr>
            <p:cNvPr id="41" name="object 10">
              <a:extLst>
                <a:ext uri="{FF2B5EF4-FFF2-40B4-BE49-F238E27FC236}">
                  <a16:creationId xmlns:a16="http://schemas.microsoft.com/office/drawing/2014/main" id="{09034356-B820-508A-4A98-FEE96324D447}"/>
                </a:ext>
              </a:extLst>
            </p:cNvPr>
            <p:cNvPicPr/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12719" y="6417405"/>
              <a:ext cx="96202" cy="134302"/>
            </a:xfrm>
            <a:prstGeom prst="rect">
              <a:avLst/>
            </a:prstGeom>
          </p:spPr>
        </p:pic>
        <p:sp>
          <p:nvSpPr>
            <p:cNvPr id="42" name="object 11">
              <a:extLst>
                <a:ext uri="{FF2B5EF4-FFF2-40B4-BE49-F238E27FC236}">
                  <a16:creationId xmlns:a16="http://schemas.microsoft.com/office/drawing/2014/main" id="{BEEF0475-686B-85B2-D5BF-68EB54713F0A}"/>
                </a:ext>
              </a:extLst>
            </p:cNvPr>
            <p:cNvSpPr/>
            <p:nvPr/>
          </p:nvSpPr>
          <p:spPr>
            <a:xfrm>
              <a:off x="6004221" y="6417411"/>
              <a:ext cx="97790" cy="133350"/>
            </a:xfrm>
            <a:custGeom>
              <a:avLst/>
              <a:gdLst/>
              <a:ahLst/>
              <a:cxnLst/>
              <a:rect l="l" t="t" r="r" b="b"/>
              <a:pathLst>
                <a:path w="97789" h="133350">
                  <a:moveTo>
                    <a:pt x="9737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40411" y="15240"/>
                  </a:lnTo>
                  <a:lnTo>
                    <a:pt x="40411" y="133350"/>
                  </a:lnTo>
                  <a:lnTo>
                    <a:pt x="56959" y="133350"/>
                  </a:lnTo>
                  <a:lnTo>
                    <a:pt x="56959" y="15240"/>
                  </a:lnTo>
                  <a:lnTo>
                    <a:pt x="97370" y="15240"/>
                  </a:lnTo>
                  <a:lnTo>
                    <a:pt x="97370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 b="0" i="0">
                <a:latin typeface="Helvetica" pitchFamily="2" charset="0"/>
              </a:endParaRPr>
            </a:p>
          </p:txBody>
        </p:sp>
        <p:pic>
          <p:nvPicPr>
            <p:cNvPr id="43" name="object 12">
              <a:extLst>
                <a:ext uri="{FF2B5EF4-FFF2-40B4-BE49-F238E27FC236}">
                  <a16:creationId xmlns:a16="http://schemas.microsoft.com/office/drawing/2014/main" id="{6C1A6DB0-2BE9-57E5-DD82-D00231C62CAE}"/>
                </a:ext>
              </a:extLst>
            </p:cNvPr>
            <p:cNvPicPr/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96824" y="6417405"/>
              <a:ext cx="96202" cy="134302"/>
            </a:xfrm>
            <a:prstGeom prst="rect">
              <a:avLst/>
            </a:prstGeom>
          </p:spPr>
        </p:pic>
        <p:pic>
          <p:nvPicPr>
            <p:cNvPr id="44" name="object 13">
              <a:extLst>
                <a:ext uri="{FF2B5EF4-FFF2-40B4-BE49-F238E27FC236}">
                  <a16:creationId xmlns:a16="http://schemas.microsoft.com/office/drawing/2014/main" id="{0D156361-7025-BBCE-D931-51673E840163}"/>
                </a:ext>
              </a:extLst>
            </p:cNvPr>
            <p:cNvPicPr/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399156" y="6417401"/>
              <a:ext cx="94094" cy="132765"/>
            </a:xfrm>
            <a:prstGeom prst="rect">
              <a:avLst/>
            </a:prstGeom>
          </p:spPr>
        </p:pic>
        <p:pic>
          <p:nvPicPr>
            <p:cNvPr id="45" name="object 14">
              <a:extLst>
                <a:ext uri="{FF2B5EF4-FFF2-40B4-BE49-F238E27FC236}">
                  <a16:creationId xmlns:a16="http://schemas.microsoft.com/office/drawing/2014/main" id="{50BA5C80-B1BD-B0C7-19DC-02982219EAC3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90957" y="6417405"/>
              <a:ext cx="80048" cy="132765"/>
            </a:xfrm>
            <a:prstGeom prst="rect">
              <a:avLst/>
            </a:prstGeom>
          </p:spPr>
        </p:pic>
        <p:pic>
          <p:nvPicPr>
            <p:cNvPr id="46" name="object 23">
              <a:extLst>
                <a:ext uri="{FF2B5EF4-FFF2-40B4-BE49-F238E27FC236}">
                  <a16:creationId xmlns:a16="http://schemas.microsoft.com/office/drawing/2014/main" id="{B6C1D452-A2D8-80E8-D628-7AFA9BF5A733}"/>
                </a:ext>
              </a:extLst>
            </p:cNvPr>
            <p:cNvPicPr/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07478" y="6227991"/>
              <a:ext cx="1633711" cy="438221"/>
            </a:xfrm>
            <a:prstGeom prst="rect">
              <a:avLst/>
            </a:prstGeom>
          </p:spPr>
        </p:pic>
        <p:pic>
          <p:nvPicPr>
            <p:cNvPr id="47" name="object 24">
              <a:extLst>
                <a:ext uri="{FF2B5EF4-FFF2-40B4-BE49-F238E27FC236}">
                  <a16:creationId xmlns:a16="http://schemas.microsoft.com/office/drawing/2014/main" id="{47D71730-A92C-1482-8AED-704541D982E4}"/>
                </a:ext>
              </a:extLst>
            </p:cNvPr>
            <p:cNvPicPr/>
            <p:nvPr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972357" y="6415873"/>
              <a:ext cx="95821" cy="135839"/>
            </a:xfrm>
            <a:prstGeom prst="rect">
              <a:avLst/>
            </a:prstGeom>
          </p:spPr>
        </p:pic>
        <p:pic>
          <p:nvPicPr>
            <p:cNvPr id="48" name="object 25">
              <a:extLst>
                <a:ext uri="{FF2B5EF4-FFF2-40B4-BE49-F238E27FC236}">
                  <a16:creationId xmlns:a16="http://schemas.microsoft.com/office/drawing/2014/main" id="{AB47F556-21E2-28D5-1B03-A5B6279475AD}"/>
                </a:ext>
              </a:extLst>
            </p:cNvPr>
            <p:cNvPicPr/>
            <p:nvPr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62056" y="6415868"/>
              <a:ext cx="96202" cy="135839"/>
            </a:xfrm>
            <a:prstGeom prst="rect">
              <a:avLst/>
            </a:prstGeom>
          </p:spPr>
        </p:pic>
        <p:pic>
          <p:nvPicPr>
            <p:cNvPr id="49" name="object 26">
              <a:extLst>
                <a:ext uri="{FF2B5EF4-FFF2-40B4-BE49-F238E27FC236}">
                  <a16:creationId xmlns:a16="http://schemas.microsoft.com/office/drawing/2014/main" id="{8FD02215-05E8-3726-0A71-9F33F80AE447}"/>
                </a:ext>
              </a:extLst>
            </p:cNvPr>
            <p:cNvPicPr/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359668" y="6417405"/>
              <a:ext cx="90042" cy="132765"/>
            </a:xfrm>
            <a:prstGeom prst="rect">
              <a:avLst/>
            </a:prstGeom>
          </p:spPr>
        </p:pic>
        <p:pic>
          <p:nvPicPr>
            <p:cNvPr id="50" name="object 27">
              <a:extLst>
                <a:ext uri="{FF2B5EF4-FFF2-40B4-BE49-F238E27FC236}">
                  <a16:creationId xmlns:a16="http://schemas.microsoft.com/office/drawing/2014/main" id="{C31F88DD-D9D8-5DE5-C5D2-935682D96A65}"/>
                </a:ext>
              </a:extLst>
            </p:cNvPr>
            <p:cNvPicPr/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556102" y="6417405"/>
              <a:ext cx="90042" cy="132765"/>
            </a:xfrm>
            <a:prstGeom prst="rect">
              <a:avLst/>
            </a:prstGeom>
          </p:spPr>
        </p:pic>
        <p:pic>
          <p:nvPicPr>
            <p:cNvPr id="51" name="object 28">
              <a:extLst>
                <a:ext uri="{FF2B5EF4-FFF2-40B4-BE49-F238E27FC236}">
                  <a16:creationId xmlns:a16="http://schemas.microsoft.com/office/drawing/2014/main" id="{E6A69628-D383-C8CC-6530-8051977C3E47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752532" y="6417405"/>
              <a:ext cx="80048" cy="132765"/>
            </a:xfrm>
            <a:prstGeom prst="rect">
              <a:avLst/>
            </a:prstGeom>
          </p:spPr>
        </p:pic>
        <p:pic>
          <p:nvPicPr>
            <p:cNvPr id="52" name="object 29">
              <a:extLst>
                <a:ext uri="{FF2B5EF4-FFF2-40B4-BE49-F238E27FC236}">
                  <a16:creationId xmlns:a16="http://schemas.microsoft.com/office/drawing/2014/main" id="{BBADB14C-C76B-92AE-9B3A-D2D38B2DBCCB}"/>
                </a:ext>
              </a:extLst>
            </p:cNvPr>
            <p:cNvPicPr/>
            <p:nvPr/>
          </p:nvPicPr>
          <p:blipFill>
            <a:blip r:embed="rId1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24890" y="6415873"/>
              <a:ext cx="95821" cy="135839"/>
            </a:xfrm>
            <a:prstGeom prst="rect">
              <a:avLst/>
            </a:prstGeom>
          </p:spPr>
        </p:pic>
        <p:sp>
          <p:nvSpPr>
            <p:cNvPr id="53" name="object 30">
              <a:extLst>
                <a:ext uri="{FF2B5EF4-FFF2-40B4-BE49-F238E27FC236}">
                  <a16:creationId xmlns:a16="http://schemas.microsoft.com/office/drawing/2014/main" id="{18FFD864-5FCF-67F4-AA39-B6370F585484}"/>
                </a:ext>
              </a:extLst>
            </p:cNvPr>
            <p:cNvSpPr/>
            <p:nvPr/>
          </p:nvSpPr>
          <p:spPr>
            <a:xfrm>
              <a:off x="4106684" y="6417411"/>
              <a:ext cx="97790" cy="133350"/>
            </a:xfrm>
            <a:custGeom>
              <a:avLst/>
              <a:gdLst/>
              <a:ahLst/>
              <a:cxnLst/>
              <a:rect l="l" t="t" r="r" b="b"/>
              <a:pathLst>
                <a:path w="97789" h="133350">
                  <a:moveTo>
                    <a:pt x="9737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40411" y="15240"/>
                  </a:lnTo>
                  <a:lnTo>
                    <a:pt x="40411" y="133350"/>
                  </a:lnTo>
                  <a:lnTo>
                    <a:pt x="56959" y="133350"/>
                  </a:lnTo>
                  <a:lnTo>
                    <a:pt x="56959" y="15240"/>
                  </a:lnTo>
                  <a:lnTo>
                    <a:pt x="97370" y="15240"/>
                  </a:lnTo>
                  <a:lnTo>
                    <a:pt x="97370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 b="0" i="0">
                <a:latin typeface="Helvetica" pitchFamily="2" charset="0"/>
              </a:endParaRPr>
            </a:p>
          </p:txBody>
        </p:sp>
        <p:sp>
          <p:nvSpPr>
            <p:cNvPr id="54" name="object 31">
              <a:extLst>
                <a:ext uri="{FF2B5EF4-FFF2-40B4-BE49-F238E27FC236}">
                  <a16:creationId xmlns:a16="http://schemas.microsoft.com/office/drawing/2014/main" id="{B75E615F-D2B4-47D8-BA3F-C61DD1936F03}"/>
                </a:ext>
              </a:extLst>
            </p:cNvPr>
            <p:cNvSpPr/>
            <p:nvPr/>
          </p:nvSpPr>
          <p:spPr>
            <a:xfrm>
              <a:off x="4300308" y="6417411"/>
              <a:ext cx="17145" cy="133350"/>
            </a:xfrm>
            <a:custGeom>
              <a:avLst/>
              <a:gdLst/>
              <a:ahLst/>
              <a:cxnLst/>
              <a:rect l="l" t="t" r="r" b="b"/>
              <a:pathLst>
                <a:path w="17145" h="133350">
                  <a:moveTo>
                    <a:pt x="16548" y="0"/>
                  </a:moveTo>
                  <a:lnTo>
                    <a:pt x="0" y="0"/>
                  </a:lnTo>
                  <a:lnTo>
                    <a:pt x="0" y="132765"/>
                  </a:lnTo>
                  <a:lnTo>
                    <a:pt x="16548" y="132765"/>
                  </a:lnTo>
                  <a:lnTo>
                    <a:pt x="16548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 b="0" i="0">
                <a:latin typeface="Helvetica" pitchFamily="2" charset="0"/>
              </a:endParaRPr>
            </a:p>
          </p:txBody>
        </p:sp>
        <p:pic>
          <p:nvPicPr>
            <p:cNvPr id="55" name="object 32">
              <a:extLst>
                <a:ext uri="{FF2B5EF4-FFF2-40B4-BE49-F238E27FC236}">
                  <a16:creationId xmlns:a16="http://schemas.microsoft.com/office/drawing/2014/main" id="{99ED66B7-EAE2-3DA7-1290-A1513FBB2735}"/>
                </a:ext>
              </a:extLst>
            </p:cNvPr>
            <p:cNvPicPr/>
            <p:nvPr/>
          </p:nvPicPr>
          <p:blipFill>
            <a:blip r:embed="rId1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23936" y="6417405"/>
              <a:ext cx="90042" cy="132765"/>
            </a:xfrm>
            <a:prstGeom prst="rect">
              <a:avLst/>
            </a:prstGeom>
          </p:spPr>
        </p:pic>
        <p:pic>
          <p:nvPicPr>
            <p:cNvPr id="56" name="object 33">
              <a:extLst>
                <a:ext uri="{FF2B5EF4-FFF2-40B4-BE49-F238E27FC236}">
                  <a16:creationId xmlns:a16="http://schemas.microsoft.com/office/drawing/2014/main" id="{68B10489-666A-56EF-495E-64A778F00809}"/>
                </a:ext>
              </a:extLst>
            </p:cNvPr>
            <p:cNvPicPr/>
            <p:nvPr/>
          </p:nvPicPr>
          <p:blipFill>
            <a:blip r:embed="rId1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15372" y="6415864"/>
              <a:ext cx="96977" cy="135839"/>
            </a:xfrm>
            <a:prstGeom prst="rect">
              <a:avLst/>
            </a:prstGeom>
          </p:spPr>
        </p:pic>
        <p:sp>
          <p:nvSpPr>
            <p:cNvPr id="57" name="object 34">
              <a:extLst>
                <a:ext uri="{FF2B5EF4-FFF2-40B4-BE49-F238E27FC236}">
                  <a16:creationId xmlns:a16="http://schemas.microsoft.com/office/drawing/2014/main" id="{63A47E2F-9DDF-0909-9E2C-C90E0DEB798E}"/>
                </a:ext>
              </a:extLst>
            </p:cNvPr>
            <p:cNvSpPr/>
            <p:nvPr/>
          </p:nvSpPr>
          <p:spPr>
            <a:xfrm>
              <a:off x="4925009" y="6417411"/>
              <a:ext cx="97790" cy="133350"/>
            </a:xfrm>
            <a:custGeom>
              <a:avLst/>
              <a:gdLst/>
              <a:ahLst/>
              <a:cxnLst/>
              <a:rect l="l" t="t" r="r" b="b"/>
              <a:pathLst>
                <a:path w="97789" h="133350">
                  <a:moveTo>
                    <a:pt x="9737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40411" y="15240"/>
                  </a:lnTo>
                  <a:lnTo>
                    <a:pt x="40411" y="133350"/>
                  </a:lnTo>
                  <a:lnTo>
                    <a:pt x="56959" y="133350"/>
                  </a:lnTo>
                  <a:lnTo>
                    <a:pt x="56959" y="15240"/>
                  </a:lnTo>
                  <a:lnTo>
                    <a:pt x="97370" y="15240"/>
                  </a:lnTo>
                  <a:lnTo>
                    <a:pt x="97370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 b="0" i="0">
                <a:latin typeface="Helvetica" pitchFamily="2" charset="0"/>
              </a:endParaRPr>
            </a:p>
          </p:txBody>
        </p:sp>
        <p:sp>
          <p:nvSpPr>
            <p:cNvPr id="58" name="object 35">
              <a:extLst>
                <a:ext uri="{FF2B5EF4-FFF2-40B4-BE49-F238E27FC236}">
                  <a16:creationId xmlns:a16="http://schemas.microsoft.com/office/drawing/2014/main" id="{77E2C31B-90D9-4076-FDB5-023EFB6D1773}"/>
                </a:ext>
              </a:extLst>
            </p:cNvPr>
            <p:cNvSpPr/>
            <p:nvPr/>
          </p:nvSpPr>
          <p:spPr>
            <a:xfrm>
              <a:off x="5117605" y="6416840"/>
              <a:ext cx="90170" cy="133350"/>
            </a:xfrm>
            <a:custGeom>
              <a:avLst/>
              <a:gdLst/>
              <a:ahLst/>
              <a:cxnLst/>
              <a:rect l="l" t="t" r="r" b="b"/>
              <a:pathLst>
                <a:path w="90170" h="133350">
                  <a:moveTo>
                    <a:pt x="90043" y="0"/>
                  </a:moveTo>
                  <a:lnTo>
                    <a:pt x="73494" y="0"/>
                  </a:lnTo>
                  <a:lnTo>
                    <a:pt x="73494" y="57150"/>
                  </a:lnTo>
                  <a:lnTo>
                    <a:pt x="16535" y="57150"/>
                  </a:lnTo>
                  <a:lnTo>
                    <a:pt x="16535" y="0"/>
                  </a:lnTo>
                  <a:lnTo>
                    <a:pt x="0" y="0"/>
                  </a:lnTo>
                  <a:lnTo>
                    <a:pt x="0" y="57150"/>
                  </a:lnTo>
                  <a:lnTo>
                    <a:pt x="0" y="72390"/>
                  </a:lnTo>
                  <a:lnTo>
                    <a:pt x="0" y="133350"/>
                  </a:lnTo>
                  <a:lnTo>
                    <a:pt x="16535" y="133350"/>
                  </a:lnTo>
                  <a:lnTo>
                    <a:pt x="16535" y="72390"/>
                  </a:lnTo>
                  <a:lnTo>
                    <a:pt x="73494" y="72390"/>
                  </a:lnTo>
                  <a:lnTo>
                    <a:pt x="73494" y="133350"/>
                  </a:lnTo>
                  <a:lnTo>
                    <a:pt x="90043" y="133350"/>
                  </a:lnTo>
                  <a:lnTo>
                    <a:pt x="90043" y="72390"/>
                  </a:lnTo>
                  <a:lnTo>
                    <a:pt x="90043" y="57150"/>
                  </a:lnTo>
                  <a:lnTo>
                    <a:pt x="90043" y="0"/>
                  </a:lnTo>
                  <a:close/>
                </a:path>
              </a:pathLst>
            </a:custGeom>
            <a:solidFill>
              <a:srgbClr val="22408B"/>
            </a:solidFill>
          </p:spPr>
          <p:txBody>
            <a:bodyPr wrap="square" lIns="0" tIns="0" rIns="0" bIns="0" rtlCol="0"/>
            <a:lstStyle/>
            <a:p>
              <a:endParaRPr b="0" i="0">
                <a:latin typeface="Helvetica" pitchFamily="2" charset="0"/>
              </a:endParaRPr>
            </a:p>
          </p:txBody>
        </p:sp>
        <p:pic>
          <p:nvPicPr>
            <p:cNvPr id="59" name="object 36">
              <a:extLst>
                <a:ext uri="{FF2B5EF4-FFF2-40B4-BE49-F238E27FC236}">
                  <a16:creationId xmlns:a16="http://schemas.microsoft.com/office/drawing/2014/main" id="{23913CE3-4197-0F7D-BFFC-DC55DA0103EA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14035" y="6417405"/>
              <a:ext cx="80048" cy="132765"/>
            </a:xfrm>
            <a:prstGeom prst="rect">
              <a:avLst/>
            </a:prstGeom>
          </p:spPr>
        </p:pic>
        <p:pic>
          <p:nvPicPr>
            <p:cNvPr id="60" name="object 37">
              <a:extLst>
                <a:ext uri="{FF2B5EF4-FFF2-40B4-BE49-F238E27FC236}">
                  <a16:creationId xmlns:a16="http://schemas.microsoft.com/office/drawing/2014/main" id="{BCDEFDA9-B0B7-8487-D89A-027E06E292CA}"/>
                </a:ext>
              </a:extLst>
            </p:cNvPr>
            <p:cNvPicPr/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20194" y="6417405"/>
              <a:ext cx="80048" cy="132765"/>
            </a:xfrm>
            <a:prstGeom prst="rect">
              <a:avLst/>
            </a:prstGeom>
          </p:spPr>
        </p:pic>
        <p:grpSp>
          <p:nvGrpSpPr>
            <p:cNvPr id="61" name="object 38">
              <a:extLst>
                <a:ext uri="{FF2B5EF4-FFF2-40B4-BE49-F238E27FC236}">
                  <a16:creationId xmlns:a16="http://schemas.microsoft.com/office/drawing/2014/main" id="{E210E772-431A-B994-DF02-60F76BEAD05E}"/>
                </a:ext>
              </a:extLst>
            </p:cNvPr>
            <p:cNvGrpSpPr/>
            <p:nvPr/>
          </p:nvGrpSpPr>
          <p:grpSpPr>
            <a:xfrm>
              <a:off x="2516490" y="6417354"/>
              <a:ext cx="402590" cy="140335"/>
              <a:chOff x="2516490" y="6417354"/>
              <a:chExt cx="402590" cy="140335"/>
            </a:xfrm>
          </p:grpSpPr>
          <p:pic>
            <p:nvPicPr>
              <p:cNvPr id="65" name="object 39">
                <a:extLst>
                  <a:ext uri="{FF2B5EF4-FFF2-40B4-BE49-F238E27FC236}">
                    <a16:creationId xmlns:a16="http://schemas.microsoft.com/office/drawing/2014/main" id="{4AE1E68A-F25F-6473-48EF-91C032175996}"/>
                  </a:ext>
                </a:extLst>
              </p:cNvPr>
              <p:cNvPicPr/>
              <p:nvPr/>
            </p:nvPicPr>
            <p:blipFill>
              <a:blip r:embed="rId20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738020" y="6417354"/>
                <a:ext cx="69938" cy="139877"/>
              </a:xfrm>
              <a:prstGeom prst="rect">
                <a:avLst/>
              </a:prstGeom>
            </p:spPr>
          </p:pic>
          <p:pic>
            <p:nvPicPr>
              <p:cNvPr id="66" name="object 40">
                <a:extLst>
                  <a:ext uri="{FF2B5EF4-FFF2-40B4-BE49-F238E27FC236}">
                    <a16:creationId xmlns:a16="http://schemas.microsoft.com/office/drawing/2014/main" id="{5640D469-22B4-B691-8BDB-FA85CE7F835C}"/>
                  </a:ext>
                </a:extLst>
              </p:cNvPr>
              <p:cNvPicPr/>
              <p:nvPr/>
            </p:nvPicPr>
            <p:blipFill>
              <a:blip r:embed="rId21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848792" y="6417354"/>
                <a:ext cx="69938" cy="139877"/>
              </a:xfrm>
              <a:prstGeom prst="rect">
                <a:avLst/>
              </a:prstGeom>
            </p:spPr>
          </p:pic>
          <p:pic>
            <p:nvPicPr>
              <p:cNvPr id="67" name="object 41">
                <a:extLst>
                  <a:ext uri="{FF2B5EF4-FFF2-40B4-BE49-F238E27FC236}">
                    <a16:creationId xmlns:a16="http://schemas.microsoft.com/office/drawing/2014/main" id="{1CBF7559-2887-D780-E1AB-7A4F9F069F3F}"/>
                  </a:ext>
                </a:extLst>
              </p:cNvPr>
              <p:cNvPicPr/>
              <p:nvPr/>
            </p:nvPicPr>
            <p:blipFill>
              <a:blip r:embed="rId2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516490" y="6417354"/>
                <a:ext cx="69938" cy="139877"/>
              </a:xfrm>
              <a:prstGeom prst="rect">
                <a:avLst/>
              </a:prstGeom>
            </p:spPr>
          </p:pic>
          <p:pic>
            <p:nvPicPr>
              <p:cNvPr id="68" name="object 42">
                <a:extLst>
                  <a:ext uri="{FF2B5EF4-FFF2-40B4-BE49-F238E27FC236}">
                    <a16:creationId xmlns:a16="http://schemas.microsoft.com/office/drawing/2014/main" id="{4D091CDC-DB27-4CED-D840-9EEA2F69969A}"/>
                  </a:ext>
                </a:extLst>
              </p:cNvPr>
              <p:cNvPicPr/>
              <p:nvPr/>
            </p:nvPicPr>
            <p:blipFill>
              <a:blip r:embed="rId2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2627278" y="6417354"/>
                <a:ext cx="69938" cy="139877"/>
              </a:xfrm>
              <a:prstGeom prst="rect">
                <a:avLst/>
              </a:prstGeom>
            </p:spPr>
          </p:pic>
        </p:grpSp>
        <p:grpSp>
          <p:nvGrpSpPr>
            <p:cNvPr id="62" name="object 43">
              <a:extLst>
                <a:ext uri="{FF2B5EF4-FFF2-40B4-BE49-F238E27FC236}">
                  <a16:creationId xmlns:a16="http://schemas.microsoft.com/office/drawing/2014/main" id="{79A95DAD-DC12-1EB7-2462-CD824022722E}"/>
                </a:ext>
              </a:extLst>
            </p:cNvPr>
            <p:cNvGrpSpPr/>
            <p:nvPr/>
          </p:nvGrpSpPr>
          <p:grpSpPr>
            <a:xfrm>
              <a:off x="2206763" y="6242328"/>
              <a:ext cx="6350" cy="491490"/>
              <a:chOff x="2206763" y="6242328"/>
              <a:chExt cx="6350" cy="491490"/>
            </a:xfrm>
          </p:grpSpPr>
          <p:sp>
            <p:nvSpPr>
              <p:cNvPr id="63" name="object 44">
                <a:extLst>
                  <a:ext uri="{FF2B5EF4-FFF2-40B4-BE49-F238E27FC236}">
                    <a16:creationId xmlns:a16="http://schemas.microsoft.com/office/drawing/2014/main" id="{8883BE6B-69E3-7087-CA30-EFDE6A8CE6EA}"/>
                  </a:ext>
                </a:extLst>
              </p:cNvPr>
              <p:cNvSpPr/>
              <p:nvPr/>
            </p:nvSpPr>
            <p:spPr>
              <a:xfrm>
                <a:off x="2209938" y="6242328"/>
                <a:ext cx="0" cy="491490"/>
              </a:xfrm>
              <a:custGeom>
                <a:avLst/>
                <a:gdLst/>
                <a:ahLst/>
                <a:cxnLst/>
                <a:rect l="l" t="t" r="r" b="b"/>
                <a:pathLst>
                  <a:path h="491490">
                    <a:moveTo>
                      <a:pt x="0" y="0"/>
                    </a:moveTo>
                    <a:lnTo>
                      <a:pt x="0" y="491070"/>
                    </a:lnTo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b="0" i="0">
                  <a:latin typeface="Helvetica" pitchFamily="2" charset="0"/>
                </a:endParaRPr>
              </a:p>
            </p:txBody>
          </p:sp>
          <p:sp>
            <p:nvSpPr>
              <p:cNvPr id="64" name="object 45">
                <a:extLst>
                  <a:ext uri="{FF2B5EF4-FFF2-40B4-BE49-F238E27FC236}">
                    <a16:creationId xmlns:a16="http://schemas.microsoft.com/office/drawing/2014/main" id="{3370C2F9-E4D8-0069-C8DF-70221E8E7E2E}"/>
                  </a:ext>
                </a:extLst>
              </p:cNvPr>
              <p:cNvSpPr/>
              <p:nvPr/>
            </p:nvSpPr>
            <p:spPr>
              <a:xfrm>
                <a:off x="2209938" y="6242328"/>
                <a:ext cx="0" cy="491490"/>
              </a:xfrm>
              <a:custGeom>
                <a:avLst/>
                <a:gdLst/>
                <a:ahLst/>
                <a:cxnLst/>
                <a:rect l="l" t="t" r="r" b="b"/>
                <a:pathLst>
                  <a:path h="491490">
                    <a:moveTo>
                      <a:pt x="0" y="0"/>
                    </a:moveTo>
                    <a:lnTo>
                      <a:pt x="0" y="491070"/>
                    </a:lnTo>
                  </a:path>
                </a:pathLst>
              </a:custGeom>
              <a:ln w="6350">
                <a:solidFill>
                  <a:srgbClr val="58595B"/>
                </a:solidFill>
              </a:ln>
            </p:spPr>
            <p:txBody>
              <a:bodyPr wrap="square" lIns="0" tIns="0" rIns="0" bIns="0" rtlCol="0"/>
              <a:lstStyle/>
              <a:p>
                <a:endParaRPr b="0" i="0">
                  <a:latin typeface="Helvetica" pitchFamily="2" charset="0"/>
                </a:endParaRPr>
              </a:p>
            </p:txBody>
          </p:sp>
        </p:grpSp>
      </p:grpSp>
      <p:sp>
        <p:nvSpPr>
          <p:cNvPr id="69" name="object 9">
            <a:extLst>
              <a:ext uri="{FF2B5EF4-FFF2-40B4-BE49-F238E27FC236}">
                <a16:creationId xmlns:a16="http://schemas.microsoft.com/office/drawing/2014/main" id="{FC42E038-F2EE-ABAC-020C-50BE16A2324C}"/>
              </a:ext>
            </a:extLst>
          </p:cNvPr>
          <p:cNvSpPr/>
          <p:nvPr userDrawn="1"/>
        </p:nvSpPr>
        <p:spPr>
          <a:xfrm>
            <a:off x="11415041" y="6263553"/>
            <a:ext cx="379432" cy="371906"/>
          </a:xfrm>
          <a:custGeom>
            <a:avLst/>
            <a:gdLst/>
            <a:ahLst/>
            <a:cxnLst/>
            <a:rect l="l" t="t" r="r" b="b"/>
            <a:pathLst>
              <a:path w="384175" h="376554">
                <a:moveTo>
                  <a:pt x="383819" y="0"/>
                </a:moveTo>
                <a:lnTo>
                  <a:pt x="0" y="0"/>
                </a:lnTo>
                <a:lnTo>
                  <a:pt x="0" y="376300"/>
                </a:lnTo>
                <a:lnTo>
                  <a:pt x="383819" y="376300"/>
                </a:lnTo>
                <a:lnTo>
                  <a:pt x="3838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b="0" i="0">
              <a:latin typeface="Helvetica" pitchFamily="2" charset="0"/>
            </a:endParaRPr>
          </a:p>
        </p:txBody>
      </p:sp>
      <p:sp>
        <p:nvSpPr>
          <p:cNvPr id="70" name="object 47">
            <a:extLst>
              <a:ext uri="{FF2B5EF4-FFF2-40B4-BE49-F238E27FC236}">
                <a16:creationId xmlns:a16="http://schemas.microsoft.com/office/drawing/2014/main" id="{ACA2C122-A446-0A5D-BF29-10AB46B4FEEC}"/>
              </a:ext>
            </a:extLst>
          </p:cNvPr>
          <p:cNvSpPr txBox="1">
            <a:spLocks/>
          </p:cNvSpPr>
          <p:nvPr userDrawn="1"/>
        </p:nvSpPr>
        <p:spPr>
          <a:xfrm>
            <a:off x="11489120" y="6345936"/>
            <a:ext cx="495300" cy="2024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kern="0"/>
            </a:defPPr>
          </a:lstStyle>
          <a:p>
            <a:pPr marL="67109">
              <a:lnSpc>
                <a:spcPts val="1728"/>
              </a:lnSpc>
            </a:pPr>
            <a:fld id="{81D60167-4931-47E6-BA6A-407CBD079E47}" type="slidenum">
              <a:rPr lang="en-US" sz="1100" b="0" i="0">
                <a:solidFill>
                  <a:schemeClr val="tx1">
                    <a:lumMod val="75000"/>
                    <a:lumOff val="25000"/>
                  </a:schemeClr>
                </a:solidFill>
                <a:latin typeface="Helvetica" pitchFamily="2" charset="0"/>
              </a:rPr>
              <a:pPr marL="67109">
                <a:lnSpc>
                  <a:spcPts val="1728"/>
                </a:lnSpc>
              </a:pPr>
              <a:t>‹#›</a:t>
            </a:fld>
            <a:endParaRPr lang="en-US" sz="1100" b="0" i="0">
              <a:solidFill>
                <a:schemeClr val="tx1">
                  <a:lumMod val="75000"/>
                  <a:lumOff val="25000"/>
                </a:schemeClr>
              </a:solidFill>
              <a:latin typeface="Helvetica" pitchFamily="2" charset="0"/>
            </a:endParaRPr>
          </a:p>
        </p:txBody>
      </p:sp>
      <p:sp>
        <p:nvSpPr>
          <p:cNvPr id="7" name="object 36">
            <a:extLst>
              <a:ext uri="{FF2B5EF4-FFF2-40B4-BE49-F238E27FC236}">
                <a16:creationId xmlns:a16="http://schemas.microsoft.com/office/drawing/2014/main" id="{E0F7D98D-66DD-0C36-763E-6FF530D491A8}"/>
              </a:ext>
            </a:extLst>
          </p:cNvPr>
          <p:cNvSpPr/>
          <p:nvPr userDrawn="1"/>
        </p:nvSpPr>
        <p:spPr>
          <a:xfrm>
            <a:off x="536332" y="800504"/>
            <a:ext cx="505490" cy="141738"/>
          </a:xfrm>
          <a:custGeom>
            <a:avLst/>
            <a:gdLst/>
            <a:ahLst/>
            <a:cxnLst/>
            <a:rect l="l" t="t" r="r" b="b"/>
            <a:pathLst>
              <a:path w="511809" h="143510">
                <a:moveTo>
                  <a:pt x="511759" y="0"/>
                </a:moveTo>
                <a:lnTo>
                  <a:pt x="0" y="0"/>
                </a:lnTo>
                <a:lnTo>
                  <a:pt x="0" y="142989"/>
                </a:lnTo>
                <a:lnTo>
                  <a:pt x="511759" y="142989"/>
                </a:lnTo>
                <a:lnTo>
                  <a:pt x="511759" y="0"/>
                </a:lnTo>
                <a:close/>
              </a:path>
            </a:pathLst>
          </a:custGeom>
          <a:solidFill>
            <a:srgbClr val="1C4593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 b="0" i="0">
              <a:latin typeface="Helvetica" pitchFamily="2" charset="0"/>
            </a:endParaRPr>
          </a:p>
        </p:txBody>
      </p:sp>
      <p:sp>
        <p:nvSpPr>
          <p:cNvPr id="8" name="object 37">
            <a:extLst>
              <a:ext uri="{FF2B5EF4-FFF2-40B4-BE49-F238E27FC236}">
                <a16:creationId xmlns:a16="http://schemas.microsoft.com/office/drawing/2014/main" id="{9544E91B-50F3-24A6-88B3-FAD0A4E43BB2}"/>
              </a:ext>
            </a:extLst>
          </p:cNvPr>
          <p:cNvSpPr/>
          <p:nvPr userDrawn="1"/>
        </p:nvSpPr>
        <p:spPr>
          <a:xfrm>
            <a:off x="1158275" y="800504"/>
            <a:ext cx="505490" cy="141738"/>
          </a:xfrm>
          <a:custGeom>
            <a:avLst/>
            <a:gdLst/>
            <a:ahLst/>
            <a:cxnLst/>
            <a:rect l="l" t="t" r="r" b="b"/>
            <a:pathLst>
              <a:path w="511810" h="143510">
                <a:moveTo>
                  <a:pt x="511759" y="0"/>
                </a:moveTo>
                <a:lnTo>
                  <a:pt x="0" y="0"/>
                </a:lnTo>
                <a:lnTo>
                  <a:pt x="0" y="142989"/>
                </a:lnTo>
                <a:lnTo>
                  <a:pt x="511759" y="142989"/>
                </a:lnTo>
                <a:lnTo>
                  <a:pt x="511759" y="0"/>
                </a:lnTo>
                <a:close/>
              </a:path>
            </a:pathLst>
          </a:custGeom>
          <a:solidFill>
            <a:srgbClr val="B5C7E4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 b="0" i="0">
              <a:latin typeface="Helvetica" pitchFamily="2" charset="0"/>
            </a:endParaRPr>
          </a:p>
        </p:txBody>
      </p:sp>
      <p:sp>
        <p:nvSpPr>
          <p:cNvPr id="9" name="object 38">
            <a:extLst>
              <a:ext uri="{FF2B5EF4-FFF2-40B4-BE49-F238E27FC236}">
                <a16:creationId xmlns:a16="http://schemas.microsoft.com/office/drawing/2014/main" id="{C45C8FFE-E12D-58C9-558B-6CCDBECB8D0E}"/>
              </a:ext>
            </a:extLst>
          </p:cNvPr>
          <p:cNvSpPr/>
          <p:nvPr userDrawn="1"/>
        </p:nvSpPr>
        <p:spPr>
          <a:xfrm>
            <a:off x="1773381" y="800504"/>
            <a:ext cx="505490" cy="141738"/>
          </a:xfrm>
          <a:custGeom>
            <a:avLst/>
            <a:gdLst/>
            <a:ahLst/>
            <a:cxnLst/>
            <a:rect l="l" t="t" r="r" b="b"/>
            <a:pathLst>
              <a:path w="511810" h="143510">
                <a:moveTo>
                  <a:pt x="511759" y="0"/>
                </a:moveTo>
                <a:lnTo>
                  <a:pt x="0" y="0"/>
                </a:lnTo>
                <a:lnTo>
                  <a:pt x="0" y="142989"/>
                </a:lnTo>
                <a:lnTo>
                  <a:pt x="511759" y="142989"/>
                </a:lnTo>
                <a:lnTo>
                  <a:pt x="511759" y="0"/>
                </a:lnTo>
                <a:close/>
              </a:path>
            </a:pathLst>
          </a:custGeom>
          <a:solidFill>
            <a:srgbClr val="29A1DB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 b="0" i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83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77BC1F"/>
          </a:solidFill>
          <a:latin typeface="Helvetica" panose="020B0604020202020204" pitchFamily="34" charset="0"/>
          <a:ea typeface="+mj-ea"/>
          <a:cs typeface="Helvetica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50000"/>
            </a:schemeClr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2">
              <a:lumMod val="50000"/>
            </a:schemeClr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2">
              <a:lumMod val="50000"/>
            </a:schemeClr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.png"/><Relationship Id="rId18" Type="http://schemas.openxmlformats.org/officeDocument/2006/relationships/hyperlink" Target="https://www.hirose.com/en/product/series/DF40T" TargetMode="External"/><Relationship Id="rId26" Type="http://schemas.openxmlformats.org/officeDocument/2006/relationships/hyperlink" Target="https://www.hirose.com/en/product/series/DF51" TargetMode="External"/><Relationship Id="rId3" Type="http://schemas.openxmlformats.org/officeDocument/2006/relationships/image" Target="../media/image21.jpeg"/><Relationship Id="rId21" Type="http://schemas.openxmlformats.org/officeDocument/2006/relationships/image" Target="../media/image30.jpeg"/><Relationship Id="rId7" Type="http://schemas.openxmlformats.org/officeDocument/2006/relationships/hyperlink" Target="https://www.hirose.com/en/product/series/D.FL75" TargetMode="External"/><Relationship Id="rId12" Type="http://schemas.openxmlformats.org/officeDocument/2006/relationships/image" Target="../media/image25.png"/><Relationship Id="rId17" Type="http://schemas.openxmlformats.org/officeDocument/2006/relationships/image" Target="../media/image28.png"/><Relationship Id="rId25" Type="http://schemas.openxmlformats.org/officeDocument/2006/relationships/image" Target="../media/image32.png"/><Relationship Id="rId33" Type="http://schemas.openxmlformats.org/officeDocument/2006/relationships/image" Target="../media/image36.png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hirose.com/en/product/series/BM54" TargetMode="External"/><Relationship Id="rId20" Type="http://schemas.openxmlformats.org/officeDocument/2006/relationships/hyperlink" Target="https://www.hirose.com/en/product/series/FH55" TargetMode="External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hyperlink" Target="https://www.hirose.com/en/product/series/IX" TargetMode="External"/><Relationship Id="rId24" Type="http://schemas.openxmlformats.org/officeDocument/2006/relationships/hyperlink" Target="https://www.hirose.com/en/product/series/ZE05" TargetMode="External"/><Relationship Id="rId32" Type="http://schemas.openxmlformats.org/officeDocument/2006/relationships/hyperlink" Target="https://www.hirose.com/en/product/series/ZE064W" TargetMode="External"/><Relationship Id="rId5" Type="http://schemas.openxmlformats.org/officeDocument/2006/relationships/hyperlink" Target="https://hirose.icata.net/iportal/CatalogViewInterfaceStartUpAction.do?method=startUp&amp;mode=PAGE&amp;volumeID=HRE00001&amp;catalogId=2720110000&amp;pageGroupId=&amp;designID=HRED002&amp;catalogCategoryId=&amp;designConfirmFlg=" TargetMode="External"/><Relationship Id="rId15" Type="http://schemas.openxmlformats.org/officeDocument/2006/relationships/image" Target="../media/image27.jpeg"/><Relationship Id="rId23" Type="http://schemas.openxmlformats.org/officeDocument/2006/relationships/image" Target="../media/image31.png"/><Relationship Id="rId28" Type="http://schemas.openxmlformats.org/officeDocument/2006/relationships/hyperlink" Target="https://www.hirose.com/en/product/series/DF62W" TargetMode="External"/><Relationship Id="rId10" Type="http://schemas.openxmlformats.org/officeDocument/2006/relationships/image" Target="../media/image24.png"/><Relationship Id="rId19" Type="http://schemas.openxmlformats.org/officeDocument/2006/relationships/image" Target="../media/image29.png"/><Relationship Id="rId31" Type="http://schemas.openxmlformats.org/officeDocument/2006/relationships/image" Target="../media/image35.png"/><Relationship Id="rId4" Type="http://schemas.openxmlformats.org/officeDocument/2006/relationships/hyperlink" Target="https://samplecomponents.com/scripts/samplecenter.dll?hirose" TargetMode="External"/><Relationship Id="rId9" Type="http://schemas.openxmlformats.org/officeDocument/2006/relationships/hyperlink" Target="lfhttps://www.hirose.com/en/product/series/LF" TargetMode="External"/><Relationship Id="rId14" Type="http://schemas.openxmlformats.org/officeDocument/2006/relationships/hyperlink" Target="https://www.hirose.com/en/product/series/AU1" TargetMode="External"/><Relationship Id="rId22" Type="http://schemas.openxmlformats.org/officeDocument/2006/relationships/hyperlink" Target="https://www.hirose.com/en/product/series/FH75" TargetMode="External"/><Relationship Id="rId27" Type="http://schemas.openxmlformats.org/officeDocument/2006/relationships/image" Target="../media/image33.png"/><Relationship Id="rId30" Type="http://schemas.openxmlformats.org/officeDocument/2006/relationships/hyperlink" Target="https://www.hirose.com/en/product/series/HR30" TargetMode="External"/><Relationship Id="rId8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mplecomponents.com/scripts/samplecenter.dll?hiros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hyperlink" Target="https://hirose.icata.net/iportal/CatalogViewInterfaceStartUpAction.do?method=startUp&amp;mode=PAGE&amp;volumeID=HRE00001&amp;catalogId=2720110000&amp;pageGroupId=&amp;designID=HRED002&amp;catalogCategoryId=&amp;designConfirmFlg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C6C58-F5AD-7275-41D7-62127E640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>
            <a:extLst>
              <a:ext uri="{FF2B5EF4-FFF2-40B4-BE49-F238E27FC236}">
                <a16:creationId xmlns:a16="http://schemas.microsoft.com/office/drawing/2014/main" id="{EFFDB155-2322-0252-5BCA-D831F4B72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33991" y="900605"/>
            <a:ext cx="4049142" cy="2277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Snip Diagonal Corner Rectangle 72">
            <a:extLst>
              <a:ext uri="{FF2B5EF4-FFF2-40B4-BE49-F238E27FC236}">
                <a16:creationId xmlns:a16="http://schemas.microsoft.com/office/drawing/2014/main" id="{71BED20C-3075-EA08-A67C-3F3DA0323B42}"/>
              </a:ext>
            </a:extLst>
          </p:cNvPr>
          <p:cNvSpPr/>
          <p:nvPr/>
        </p:nvSpPr>
        <p:spPr>
          <a:xfrm>
            <a:off x="10772403" y="969509"/>
            <a:ext cx="1226351" cy="437610"/>
          </a:xfrm>
          <a:prstGeom prst="snip2DiagRect">
            <a:avLst/>
          </a:prstGeom>
          <a:solidFill>
            <a:srgbClr val="77BC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highlight>
                <a:srgbClr val="77BC1F"/>
              </a:highlight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DA7B36-060E-403E-C072-94EC667FA011}"/>
              </a:ext>
            </a:extLst>
          </p:cNvPr>
          <p:cNvSpPr/>
          <p:nvPr/>
        </p:nvSpPr>
        <p:spPr>
          <a:xfrm>
            <a:off x="8117524" y="6174943"/>
            <a:ext cx="1922698" cy="6183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srgbClr val="004098"/>
                </a:solidFill>
                <a:effectLst/>
                <a:uLnTx/>
                <a:uFillTx/>
                <a:latin typeface="Helvetica" pitchFamily="2" charset="0"/>
                <a:ea typeface="游ゴシック" panose="020B0400000000000000" pitchFamily="34" charset="-128"/>
                <a:cs typeface="+mn-cs"/>
              </a:rPr>
              <a:t>Click on the product for more information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srgbClr val="004098"/>
              </a:solidFill>
              <a:effectLst/>
              <a:uLnTx/>
              <a:uFillTx/>
              <a:latin typeface="Helvetica" pitchFamily="2" charset="0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8" name="Rectangle 7">
            <a:hlinkClick r:id="rId4"/>
            <a:extLst>
              <a:ext uri="{FF2B5EF4-FFF2-40B4-BE49-F238E27FC236}">
                <a16:creationId xmlns:a16="http://schemas.microsoft.com/office/drawing/2014/main" id="{37139351-A18A-4FE7-9BB0-F122FD18A825}"/>
              </a:ext>
            </a:extLst>
          </p:cNvPr>
          <p:cNvSpPr/>
          <p:nvPr/>
        </p:nvSpPr>
        <p:spPr>
          <a:xfrm>
            <a:off x="10725364" y="833914"/>
            <a:ext cx="1326103" cy="690161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Click here to request a sample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594525C-5144-2048-6307-DB8891027F86}"/>
              </a:ext>
            </a:extLst>
          </p:cNvPr>
          <p:cNvSpPr txBox="1"/>
          <p:nvPr/>
        </p:nvSpPr>
        <p:spPr>
          <a:xfrm>
            <a:off x="10409274" y="6570158"/>
            <a:ext cx="1758978" cy="297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2025-07-22 HS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7FF7D990-EE44-D611-A877-91DF296D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2" y="274320"/>
            <a:ext cx="9503890" cy="406717"/>
          </a:xfrm>
        </p:spPr>
        <p:txBody>
          <a:bodyPr/>
          <a:lstStyle/>
          <a:p>
            <a:r>
              <a:rPr lang="en-US" sz="2800">
                <a:latin typeface="Helvetica" pitchFamily="2" charset="0"/>
              </a:rPr>
              <a:t>Connectors For Agricultural Sprayer, Vision Camera</a:t>
            </a:r>
          </a:p>
        </p:txBody>
      </p:sp>
      <p:sp>
        <p:nvSpPr>
          <p:cNvPr id="31" name="object 12">
            <a:extLst>
              <a:ext uri="{FF2B5EF4-FFF2-40B4-BE49-F238E27FC236}">
                <a16:creationId xmlns:a16="http://schemas.microsoft.com/office/drawing/2014/main" id="{E7A73104-ED9B-0F21-92E8-AF6D3D463B74}"/>
              </a:ext>
            </a:extLst>
          </p:cNvPr>
          <p:cNvSpPr txBox="1"/>
          <p:nvPr/>
        </p:nvSpPr>
        <p:spPr>
          <a:xfrm>
            <a:off x="562896" y="3129385"/>
            <a:ext cx="4800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1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Meiryo UI"/>
              </a:rPr>
              <a:t>Bogie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Meiryo UI"/>
            </a:endParaRPr>
          </a:p>
        </p:txBody>
      </p:sp>
      <p:pic>
        <p:nvPicPr>
          <p:cNvPr id="20" name="Picture 19">
            <a:hlinkClick r:id="rId5"/>
            <a:extLst>
              <a:ext uri="{FF2B5EF4-FFF2-40B4-BE49-F238E27FC236}">
                <a16:creationId xmlns:a16="http://schemas.microsoft.com/office/drawing/2014/main" id="{73D30F9F-598C-3CFF-BA6A-A08FAE6BAAAF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15182" y="87265"/>
            <a:ext cx="1135363" cy="800553"/>
          </a:xfrm>
          <a:prstGeom prst="rect">
            <a:avLst/>
          </a:prstGeom>
        </p:spPr>
      </p:pic>
      <p:sp>
        <p:nvSpPr>
          <p:cNvPr id="95" name="object 42">
            <a:extLst>
              <a:ext uri="{FF2B5EF4-FFF2-40B4-BE49-F238E27FC236}">
                <a16:creationId xmlns:a16="http://schemas.microsoft.com/office/drawing/2014/main" id="{89F6446E-A177-E59D-2FA6-CCE6D29E1CA0}"/>
              </a:ext>
            </a:extLst>
          </p:cNvPr>
          <p:cNvSpPr txBox="1"/>
          <p:nvPr/>
        </p:nvSpPr>
        <p:spPr>
          <a:xfrm>
            <a:off x="8783366" y="3492639"/>
            <a:ext cx="46799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1" i="0" u="none" strike="noStrike" kern="0" cap="none" spc="-2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Meiryo UI"/>
              </a:rPr>
              <a:t>125</a:t>
            </a:r>
            <a:r>
              <a:rPr kumimoji="0" sz="600" b="0" i="0" u="none" strike="noStrike" kern="0" cap="none" spc="-2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Meiryo UI"/>
              </a:rPr>
              <a:t>℃</a:t>
            </a:r>
            <a:endParaRPr kumimoji="0" sz="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" pitchFamily="2" charset="0"/>
              <a:ea typeface="+mn-ea"/>
              <a:cs typeface="Meiryo UI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8449026-71D4-E79D-7ADE-2B7F31E04E8E}"/>
              </a:ext>
            </a:extLst>
          </p:cNvPr>
          <p:cNvSpPr txBox="1"/>
          <p:nvPr/>
        </p:nvSpPr>
        <p:spPr>
          <a:xfrm>
            <a:off x="1810325" y="254083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21EE475C-E8B3-959B-B843-DFDDC410384A}"/>
              </a:ext>
            </a:extLst>
          </p:cNvPr>
          <p:cNvSpPr txBox="1"/>
          <p:nvPr/>
        </p:nvSpPr>
        <p:spPr>
          <a:xfrm>
            <a:off x="2464873" y="247370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099DC42-3D2D-A267-31F3-8D425CA82BC4}"/>
              </a:ext>
            </a:extLst>
          </p:cNvPr>
          <p:cNvSpPr txBox="1"/>
          <p:nvPr/>
        </p:nvSpPr>
        <p:spPr>
          <a:xfrm>
            <a:off x="957247" y="299119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</a:t>
            </a:r>
          </a:p>
        </p:txBody>
      </p:sp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3B06B81D-A2F8-BADD-E87D-175D9555634B}"/>
              </a:ext>
            </a:extLst>
          </p:cNvPr>
          <p:cNvSpPr txBox="1"/>
          <p:nvPr/>
        </p:nvSpPr>
        <p:spPr>
          <a:xfrm>
            <a:off x="425023" y="1039661"/>
            <a:ext cx="7301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sng" strike="noStrike" kern="1200" cap="none" spc="0" normalizeH="0" baseline="0" noProof="0">
                <a:ln>
                  <a:noFill/>
                </a:ln>
                <a:solidFill>
                  <a:srgbClr val="1C4593"/>
                </a:solidFill>
                <a:effectLst/>
                <a:uLnTx/>
                <a:uFillTx/>
                <a:latin typeface="Helvetica" pitchFamily="2" charset="0"/>
                <a:ea typeface="游ゴシック" panose="020B0400000000000000" pitchFamily="34" charset="-128"/>
                <a:cs typeface="+mn-cs"/>
              </a:rPr>
              <a:t>1. Computer Vision Camera, Sensors</a:t>
            </a:r>
          </a:p>
        </p:txBody>
      </p:sp>
      <p:pic>
        <p:nvPicPr>
          <p:cNvPr id="10" name="Picture 9">
            <a:hlinkClick r:id="rId7"/>
            <a:extLst>
              <a:ext uri="{FF2B5EF4-FFF2-40B4-BE49-F238E27FC236}">
                <a16:creationId xmlns:a16="http://schemas.microsoft.com/office/drawing/2014/main" id="{B387A74D-52EB-C6B9-06EA-A4688A4BC445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247" y="1321723"/>
            <a:ext cx="1138000" cy="8229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C765A1C-AD50-4063-2C25-D3EE7D7C2AB5}"/>
              </a:ext>
            </a:extLst>
          </p:cNvPr>
          <p:cNvSpPr txBox="1"/>
          <p:nvPr/>
        </p:nvSpPr>
        <p:spPr>
          <a:xfrm>
            <a:off x="438420" y="2201863"/>
            <a:ext cx="11641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D.FL75 Series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For Coax Press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75</a:t>
            </a:r>
            <a:r>
              <a:rPr kumimoji="0" lang="en-US" altLang="ja-JP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游ゴシック" panose="020B0400000000000000" pitchFamily="34" charset="-128"/>
                <a:cs typeface="+mn-cs"/>
              </a:rPr>
              <a:t>Ω, 12GHz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2" name="Picture 11" descr="A group of connectors and cables&#10;&#10;AI-generated content may be incorrect.">
            <a:hlinkClick r:id="rId9"/>
            <a:extLst>
              <a:ext uri="{FF2B5EF4-FFF2-40B4-BE49-F238E27FC236}">
                <a16:creationId xmlns:a16="http://schemas.microsoft.com/office/drawing/2014/main" id="{A3D80685-1839-26D5-7DD1-817631374AF9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90499" y="1321723"/>
            <a:ext cx="1076676" cy="82296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D261520-2B94-739A-1F6B-71E8E4BDB2BC}"/>
              </a:ext>
            </a:extLst>
          </p:cNvPr>
          <p:cNvSpPr txBox="1"/>
          <p:nvPr/>
        </p:nvSpPr>
        <p:spPr>
          <a:xfrm>
            <a:off x="1809432" y="2201863"/>
            <a:ext cx="155844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LF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Cat6a, IP67, AWG26-30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Ethernet, GigE </a:t>
            </a:r>
          </a:p>
        </p:txBody>
      </p:sp>
      <p:pic>
        <p:nvPicPr>
          <p:cNvPr id="15" name="Picture 14" descr="Several cables connected to a white board&#10;&#10;AI-generated content may be incorrect.">
            <a:hlinkClick r:id="rId11"/>
            <a:extLst>
              <a:ext uri="{FF2B5EF4-FFF2-40B4-BE49-F238E27FC236}">
                <a16:creationId xmlns:a16="http://schemas.microsoft.com/office/drawing/2014/main" id="{1718B63D-AA7A-FBEA-5A2F-CAC677F4E7FB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37537" y="1321723"/>
            <a:ext cx="898619" cy="82296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4E14B22-DD57-3A09-8258-AB97E0FB36AE}"/>
              </a:ext>
            </a:extLst>
          </p:cNvPr>
          <p:cNvSpPr txBox="1"/>
          <p:nvPr/>
        </p:nvSpPr>
        <p:spPr>
          <a:xfrm>
            <a:off x="3722924" y="2201863"/>
            <a:ext cx="143020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err="1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iX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Cat6a, IP67 available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Ethernet, GigE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B86D9FB-45A8-3599-9381-75EE3B49AAAF}"/>
              </a:ext>
            </a:extLst>
          </p:cNvPr>
          <p:cNvSpPr txBox="1"/>
          <p:nvPr/>
        </p:nvSpPr>
        <p:spPr>
          <a:xfrm>
            <a:off x="5592652" y="2201863"/>
            <a:ext cx="1729961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AU1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10Gbps, USCAR-2 and -30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Rugged, USB type C</a:t>
            </a:r>
          </a:p>
        </p:txBody>
      </p:sp>
      <p:pic>
        <p:nvPicPr>
          <p:cNvPr id="23" name="Picture 2" descr="防水タイプ">
            <a:extLst>
              <a:ext uri="{FF2B5EF4-FFF2-40B4-BE49-F238E27FC236}">
                <a16:creationId xmlns:a16="http://schemas.microsoft.com/office/drawing/2014/main" id="{2D777AB3-69C9-FA25-4E8D-E6D7AD1FE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8913" y="1321723"/>
            <a:ext cx="787179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image">
            <a:hlinkClick r:id="rId14"/>
            <a:extLst>
              <a:ext uri="{FF2B5EF4-FFF2-40B4-BE49-F238E27FC236}">
                <a16:creationId xmlns:a16="http://schemas.microsoft.com/office/drawing/2014/main" id="{3884739A-0451-5FF0-0A11-E09C3EB691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5330" y="1321723"/>
            <a:ext cx="1086125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テキスト ボックス 2">
            <a:extLst>
              <a:ext uri="{FF2B5EF4-FFF2-40B4-BE49-F238E27FC236}">
                <a16:creationId xmlns:a16="http://schemas.microsoft.com/office/drawing/2014/main" id="{1E340BF8-B39F-02EB-4F05-88A3DDC23358}"/>
              </a:ext>
            </a:extLst>
          </p:cNvPr>
          <p:cNvSpPr txBox="1"/>
          <p:nvPr/>
        </p:nvSpPr>
        <p:spPr>
          <a:xfrm>
            <a:off x="438165" y="2744834"/>
            <a:ext cx="7301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sng" strike="noStrike" kern="1200" cap="none" spc="0" normalizeH="0" baseline="0" noProof="0">
                <a:ln>
                  <a:noFill/>
                </a:ln>
                <a:solidFill>
                  <a:srgbClr val="1C4593"/>
                </a:solidFill>
                <a:effectLst/>
                <a:uLnTx/>
                <a:uFillTx/>
                <a:latin typeface="Helvetica" pitchFamily="2" charset="0"/>
                <a:ea typeface="游ゴシック" panose="020B0400000000000000" pitchFamily="34" charset="-128"/>
                <a:cs typeface="+mn-cs"/>
              </a:rPr>
              <a:t>2. Internal/Inline Connector for Sensors, Main board and Sub board, C</a:t>
            </a:r>
            <a:r>
              <a:rPr kumimoji="0" lang="en-US" altLang="ja-JP" sz="1200" b="1" i="0" u="sng" strike="noStrike" kern="1200" cap="none" spc="0" normalizeH="0" baseline="0" noProof="0" err="1">
                <a:ln>
                  <a:noFill/>
                </a:ln>
                <a:solidFill>
                  <a:srgbClr val="1C4593"/>
                </a:solidFill>
                <a:effectLst/>
                <a:uLnTx/>
                <a:uFillTx/>
                <a:latin typeface="Helvetica" pitchFamily="2" charset="0"/>
                <a:ea typeface="游ゴシック" panose="020B0400000000000000" pitchFamily="34" charset="-128"/>
                <a:cs typeface="+mn-cs"/>
              </a:rPr>
              <a:t>ontrol</a:t>
            </a:r>
            <a:r>
              <a:rPr kumimoji="0" lang="en-US" altLang="ja-JP" sz="1200" b="1" i="0" u="sng" strike="noStrike" kern="1200" cap="none" spc="0" normalizeH="0" baseline="0" noProof="0">
                <a:ln>
                  <a:noFill/>
                </a:ln>
                <a:solidFill>
                  <a:srgbClr val="1C4593"/>
                </a:solidFill>
                <a:effectLst/>
                <a:uLnTx/>
                <a:uFillTx/>
                <a:latin typeface="Helvetica" pitchFamily="2" charset="0"/>
                <a:ea typeface="游ゴシック" panose="020B0400000000000000" pitchFamily="34" charset="-128"/>
                <a:cs typeface="+mn-cs"/>
              </a:rPr>
              <a:t> unit</a:t>
            </a:r>
          </a:p>
        </p:txBody>
      </p:sp>
      <p:pic>
        <p:nvPicPr>
          <p:cNvPr id="33" name="Picture 2">
            <a:hlinkClick r:id="rId16"/>
            <a:extLst>
              <a:ext uri="{FF2B5EF4-FFF2-40B4-BE49-F238E27FC236}">
                <a16:creationId xmlns:a16="http://schemas.microsoft.com/office/drawing/2014/main" id="{A888998E-08F7-56CB-A235-F8FF6C944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3648" y="3021833"/>
            <a:ext cx="1247777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DDC511B7-933A-27D3-781E-B61CD34BD98F}"/>
              </a:ext>
            </a:extLst>
          </p:cNvPr>
          <p:cNvSpPr txBox="1"/>
          <p:nvPr/>
        </p:nvSpPr>
        <p:spPr>
          <a:xfrm>
            <a:off x="456854" y="3875434"/>
            <a:ext cx="1479892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BM54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P=0.4mm, H=3-4.5mm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16Gbps</a:t>
            </a:r>
          </a:p>
        </p:txBody>
      </p:sp>
      <p:pic>
        <p:nvPicPr>
          <p:cNvPr id="35" name="Picture 34">
            <a:hlinkClick r:id="rId18"/>
            <a:extLst>
              <a:ext uri="{FF2B5EF4-FFF2-40B4-BE49-F238E27FC236}">
                <a16:creationId xmlns:a16="http://schemas.microsoft.com/office/drawing/2014/main" id="{CA5F0311-D41F-4A72-5089-A7DE160F0160}"/>
              </a:ext>
            </a:extLst>
          </p:cNvPr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50065" y="3021833"/>
            <a:ext cx="1690577" cy="82296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62E619B4-B071-3527-2F32-81200D1CFC5E}"/>
              </a:ext>
            </a:extLst>
          </p:cNvPr>
          <p:cNvSpPr txBox="1"/>
          <p:nvPr/>
        </p:nvSpPr>
        <p:spPr>
          <a:xfrm>
            <a:off x="1997138" y="3875434"/>
            <a:ext cx="147989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DF40T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P=0.4mm, H=1.5-7mm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Shielding option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37" name="Picture 4">
            <a:hlinkClick r:id="rId20"/>
            <a:extLst>
              <a:ext uri="{FF2B5EF4-FFF2-40B4-BE49-F238E27FC236}">
                <a16:creationId xmlns:a16="http://schemas.microsoft.com/office/drawing/2014/main" id="{297C0D0E-86CA-8623-0BF8-6D11CCA94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819715" y="3021833"/>
            <a:ext cx="1282613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95800FE9-DFE5-E4F4-B25D-29CA0F09167A}"/>
              </a:ext>
            </a:extLst>
          </p:cNvPr>
          <p:cNvSpPr txBox="1"/>
          <p:nvPr/>
        </p:nvSpPr>
        <p:spPr>
          <a:xfrm>
            <a:off x="3733382" y="3875434"/>
            <a:ext cx="1577676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FH55/FH55M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P=0.4,0.5mm, H=1.5mm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High speed FPC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58BF8BE-F120-A56C-3E06-05E7D236250E}"/>
              </a:ext>
            </a:extLst>
          </p:cNvPr>
          <p:cNvSpPr txBox="1"/>
          <p:nvPr/>
        </p:nvSpPr>
        <p:spPr>
          <a:xfrm>
            <a:off x="5498723" y="3875434"/>
            <a:ext cx="1577676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FH75/FH75M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P=0.4,0.5mm, H=2.0mm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High Retention Force</a:t>
            </a:r>
          </a:p>
        </p:txBody>
      </p:sp>
      <p:pic>
        <p:nvPicPr>
          <p:cNvPr id="40" name="Picture 39">
            <a:hlinkClick r:id="rId22"/>
            <a:extLst>
              <a:ext uri="{FF2B5EF4-FFF2-40B4-BE49-F238E27FC236}">
                <a16:creationId xmlns:a16="http://schemas.microsoft.com/office/drawing/2014/main" id="{FC49B7CD-2AD4-6558-2B45-0FC04C9E8E5F}"/>
              </a:ext>
            </a:extLst>
          </p:cNvPr>
          <p:cNvPicPr>
            <a:picLocks noChangeAspect="1"/>
          </p:cNvPicPr>
          <p:nvPr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1040490">
            <a:off x="5738930" y="3009638"/>
            <a:ext cx="1161788" cy="936837"/>
          </a:xfrm>
          <a:prstGeom prst="rect">
            <a:avLst/>
          </a:prstGeom>
        </p:spPr>
      </p:pic>
      <p:pic>
        <p:nvPicPr>
          <p:cNvPr id="41" name="Picture 40">
            <a:hlinkClick r:id="rId24"/>
            <a:extLst>
              <a:ext uri="{FF2B5EF4-FFF2-40B4-BE49-F238E27FC236}">
                <a16:creationId xmlns:a16="http://schemas.microsoft.com/office/drawing/2014/main" id="{414C702B-7E18-81EA-8194-0B736A6A2D11}"/>
              </a:ext>
            </a:extLst>
          </p:cNvPr>
          <p:cNvPicPr>
            <a:picLocks noChangeAspect="1"/>
          </p:cNvPicPr>
          <p:nvPr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5659" y="4498914"/>
            <a:ext cx="1085423" cy="822960"/>
          </a:xfrm>
          <a:prstGeom prst="rect">
            <a:avLst/>
          </a:prstGeom>
        </p:spPr>
      </p:pic>
      <p:pic>
        <p:nvPicPr>
          <p:cNvPr id="42" name="Picture 41" descr="A close-up of a computer chip&#10;&#10;AI-generated content may be incorrect.">
            <a:hlinkClick r:id="rId26"/>
            <a:extLst>
              <a:ext uri="{FF2B5EF4-FFF2-40B4-BE49-F238E27FC236}">
                <a16:creationId xmlns:a16="http://schemas.microsoft.com/office/drawing/2014/main" id="{21624ED3-6B23-CC15-6FA6-5A8466580ECD}"/>
              </a:ext>
            </a:extLst>
          </p:cNvPr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192638" y="4663460"/>
            <a:ext cx="1061412" cy="731520"/>
          </a:xfrm>
          <a:prstGeom prst="rect">
            <a:avLst/>
          </a:prstGeom>
        </p:spPr>
      </p:pic>
      <p:pic>
        <p:nvPicPr>
          <p:cNvPr id="43" name="Picture 42" descr="A group of orange wires&#10;&#10;AI-generated content may be incorrect.">
            <a:hlinkClick r:id="rId28"/>
            <a:extLst>
              <a:ext uri="{FF2B5EF4-FFF2-40B4-BE49-F238E27FC236}">
                <a16:creationId xmlns:a16="http://schemas.microsoft.com/office/drawing/2014/main" id="{563A396E-5E8D-3AC8-1ADC-AF492EFB28C9}"/>
              </a:ext>
            </a:extLst>
          </p:cNvPr>
          <p:cNvPicPr>
            <a:picLocks noChangeAspect="1"/>
          </p:cNvPicPr>
          <p:nvPr/>
        </p:nvPicPr>
        <p:blipFill>
          <a:blip r:embed="rId2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825028" y="4498914"/>
            <a:ext cx="1200436" cy="822960"/>
          </a:xfrm>
          <a:prstGeom prst="rect">
            <a:avLst/>
          </a:prstGeom>
        </p:spPr>
      </p:pic>
      <p:pic>
        <p:nvPicPr>
          <p:cNvPr id="44" name="Picture 43" descr="A close-up of a cable&#10;&#10;AI-generated content may be incorrect.">
            <a:hlinkClick r:id="rId30"/>
            <a:extLst>
              <a:ext uri="{FF2B5EF4-FFF2-40B4-BE49-F238E27FC236}">
                <a16:creationId xmlns:a16="http://schemas.microsoft.com/office/drawing/2014/main" id="{C0E992AF-5E1C-9ED9-04EE-7872FCF56EC6}"/>
              </a:ext>
            </a:extLst>
          </p:cNvPr>
          <p:cNvPicPr>
            <a:picLocks noChangeAspect="1"/>
          </p:cNvPicPr>
          <p:nvPr/>
        </p:nvPicPr>
        <p:blipFill>
          <a:blip r:embed="rId3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94946" y="4475462"/>
            <a:ext cx="1218083" cy="822960"/>
          </a:xfrm>
          <a:prstGeom prst="rect">
            <a:avLst/>
          </a:prstGeom>
        </p:spPr>
      </p:pic>
      <p:pic>
        <p:nvPicPr>
          <p:cNvPr id="45" name="Picture 44" descr="A close-up of a connector&#10;&#10;AI-generated content may be incorrect.">
            <a:hlinkClick r:id="rId32"/>
            <a:extLst>
              <a:ext uri="{FF2B5EF4-FFF2-40B4-BE49-F238E27FC236}">
                <a16:creationId xmlns:a16="http://schemas.microsoft.com/office/drawing/2014/main" id="{AD0CE837-C078-98A7-CA29-557645CE6CBA}"/>
              </a:ext>
            </a:extLst>
          </p:cNvPr>
          <p:cNvPicPr>
            <a:picLocks noChangeAspect="1"/>
          </p:cNvPicPr>
          <p:nvPr/>
        </p:nvPicPr>
        <p:blipFill>
          <a:blip r:embed="rId3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167252" y="4497592"/>
            <a:ext cx="1399153" cy="822960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5EF83C39-9F0A-B045-000B-F0A84E03F139}"/>
              </a:ext>
            </a:extLst>
          </p:cNvPr>
          <p:cNvSpPr txBox="1"/>
          <p:nvPr/>
        </p:nvSpPr>
        <p:spPr>
          <a:xfrm>
            <a:off x="490931" y="5402841"/>
            <a:ext cx="1438215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ZE05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P=2.0mm, AWG20-22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Up to 125ºC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0565A7F-4953-E416-E879-7E8D12E6720A}"/>
              </a:ext>
            </a:extLst>
          </p:cNvPr>
          <p:cNvSpPr txBox="1"/>
          <p:nvPr/>
        </p:nvSpPr>
        <p:spPr>
          <a:xfrm>
            <a:off x="1700584" y="5402841"/>
            <a:ext cx="2007281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DF51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P=2.0mm, AWG22-30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Branch type for multiple sensors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1F08D7F-A1CC-912A-9349-F65044802075}"/>
              </a:ext>
            </a:extLst>
          </p:cNvPr>
          <p:cNvSpPr txBox="1"/>
          <p:nvPr/>
        </p:nvSpPr>
        <p:spPr>
          <a:xfrm>
            <a:off x="3640070" y="5402841"/>
            <a:ext cx="1438215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DF62W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P=2.2mm, AWG20-26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IP67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7BC3477-8BA7-14E4-BA24-9A1BF9C98B33}"/>
              </a:ext>
            </a:extLst>
          </p:cNvPr>
          <p:cNvSpPr txBox="1"/>
          <p:nvPr/>
        </p:nvSpPr>
        <p:spPr>
          <a:xfrm>
            <a:off x="5460278" y="5402841"/>
            <a:ext cx="1255472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HR30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Cat5e, 26-30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Small, Light weight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98320F5-CE8E-5E09-7A6F-52C6767A13D5}"/>
              </a:ext>
            </a:extLst>
          </p:cNvPr>
          <p:cNvSpPr txBox="1"/>
          <p:nvPr/>
        </p:nvSpPr>
        <p:spPr>
          <a:xfrm>
            <a:off x="7167252" y="5411334"/>
            <a:ext cx="1223413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D479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ZE064W Series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P=2.2, AWG20-22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IP67/69K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1E1332C-04A3-5A17-1C16-849256219D56}"/>
              </a:ext>
            </a:extLst>
          </p:cNvPr>
          <p:cNvGrpSpPr>
            <a:grpSpLocks noChangeAspect="1"/>
          </p:cNvGrpSpPr>
          <p:nvPr/>
        </p:nvGrpSpPr>
        <p:grpSpPr>
          <a:xfrm>
            <a:off x="8026290" y="3092341"/>
            <a:ext cx="4142666" cy="2963265"/>
            <a:chOff x="7618034" y="150239"/>
            <a:chExt cx="4360701" cy="311922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2E9CF4E3-7872-DACD-C525-8AF21EE0EF0C}"/>
                </a:ext>
              </a:extLst>
            </p:cNvPr>
            <p:cNvGrpSpPr/>
            <p:nvPr/>
          </p:nvGrpSpPr>
          <p:grpSpPr>
            <a:xfrm>
              <a:off x="7618034" y="150239"/>
              <a:ext cx="4360701" cy="3119225"/>
              <a:chOff x="7528006" y="894566"/>
              <a:chExt cx="4360701" cy="3119225"/>
            </a:xfrm>
          </p:grpSpPr>
          <p:sp>
            <p:nvSpPr>
              <p:cNvPr id="58" name="Cube 57">
                <a:extLst>
                  <a:ext uri="{FF2B5EF4-FFF2-40B4-BE49-F238E27FC236}">
                    <a16:creationId xmlns:a16="http://schemas.microsoft.com/office/drawing/2014/main" id="{98DFC4C9-5E2D-3C4E-925D-96F79AF2F6E2}"/>
                  </a:ext>
                </a:extLst>
              </p:cNvPr>
              <p:cNvSpPr/>
              <p:nvPr/>
            </p:nvSpPr>
            <p:spPr>
              <a:xfrm>
                <a:off x="10420361" y="2651519"/>
                <a:ext cx="259568" cy="520052"/>
              </a:xfrm>
              <a:prstGeom prst="cub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59" name="Cube 58">
                <a:extLst>
                  <a:ext uri="{FF2B5EF4-FFF2-40B4-BE49-F238E27FC236}">
                    <a16:creationId xmlns:a16="http://schemas.microsoft.com/office/drawing/2014/main" id="{1AAEA6C6-DA92-5740-561F-E97DB48036C3}"/>
                  </a:ext>
                </a:extLst>
              </p:cNvPr>
              <p:cNvSpPr/>
              <p:nvPr/>
            </p:nvSpPr>
            <p:spPr>
              <a:xfrm>
                <a:off x="8992738" y="2651519"/>
                <a:ext cx="259568" cy="520052"/>
              </a:xfrm>
              <a:prstGeom prst="cub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60" name="Cube 59">
                <a:extLst>
                  <a:ext uri="{FF2B5EF4-FFF2-40B4-BE49-F238E27FC236}">
                    <a16:creationId xmlns:a16="http://schemas.microsoft.com/office/drawing/2014/main" id="{4937C73B-BF0A-81EF-439B-6B76830FC4C6}"/>
                  </a:ext>
                </a:extLst>
              </p:cNvPr>
              <p:cNvSpPr/>
              <p:nvPr/>
            </p:nvSpPr>
            <p:spPr>
              <a:xfrm>
                <a:off x="9468613" y="2651519"/>
                <a:ext cx="259568" cy="520052"/>
              </a:xfrm>
              <a:prstGeom prst="cub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61" name="Cube 60">
                <a:extLst>
                  <a:ext uri="{FF2B5EF4-FFF2-40B4-BE49-F238E27FC236}">
                    <a16:creationId xmlns:a16="http://schemas.microsoft.com/office/drawing/2014/main" id="{912F86CC-427D-6643-407A-A34952581B90}"/>
                  </a:ext>
                </a:extLst>
              </p:cNvPr>
              <p:cNvSpPr/>
              <p:nvPr/>
            </p:nvSpPr>
            <p:spPr>
              <a:xfrm>
                <a:off x="9944487" y="2651519"/>
                <a:ext cx="259568" cy="520052"/>
              </a:xfrm>
              <a:prstGeom prst="cub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62" name="Cube 61">
                <a:extLst>
                  <a:ext uri="{FF2B5EF4-FFF2-40B4-BE49-F238E27FC236}">
                    <a16:creationId xmlns:a16="http://schemas.microsoft.com/office/drawing/2014/main" id="{5D026B2C-938C-2A00-4CE9-865418A3F8E4}"/>
                  </a:ext>
                </a:extLst>
              </p:cNvPr>
              <p:cNvSpPr/>
              <p:nvPr/>
            </p:nvSpPr>
            <p:spPr>
              <a:xfrm>
                <a:off x="10896236" y="2651519"/>
                <a:ext cx="259568" cy="520052"/>
              </a:xfrm>
              <a:prstGeom prst="cub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C43E6DCB-BFCE-2A2A-2DA1-C6241B5EAE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039875" y="2025846"/>
                <a:ext cx="0" cy="314479"/>
              </a:xfrm>
              <a:prstGeom prst="line">
                <a:avLst/>
              </a:prstGeom>
              <a:ln w="1905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8A9F8176-4C99-15DF-234E-5B36E761C5F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28181" y="2146311"/>
                <a:ext cx="0" cy="251164"/>
              </a:xfrm>
              <a:prstGeom prst="line">
                <a:avLst/>
              </a:prstGeom>
              <a:ln w="952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0C089623-CD4A-5B7E-8867-7261AAA91B75}"/>
                  </a:ext>
                </a:extLst>
              </p:cNvPr>
              <p:cNvSpPr txBox="1"/>
              <p:nvPr/>
            </p:nvSpPr>
            <p:spPr>
              <a:xfrm>
                <a:off x="9438553" y="3357828"/>
                <a:ext cx="1053258" cy="2753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Spray nozzle</a:t>
                </a:r>
              </a:p>
            </p:txBody>
          </p:sp>
          <p:cxnSp>
            <p:nvCxnSpPr>
              <p:cNvPr id="67" name="Connector: Elbow 10">
                <a:extLst>
                  <a:ext uri="{FF2B5EF4-FFF2-40B4-BE49-F238E27FC236}">
                    <a16:creationId xmlns:a16="http://schemas.microsoft.com/office/drawing/2014/main" id="{9AA86A52-F865-AD61-0896-616D5B40D1E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9033270" y="3081401"/>
                <a:ext cx="496639" cy="374050"/>
              </a:xfrm>
              <a:prstGeom prst="bentConnector3">
                <a:avLst>
                  <a:gd name="adj1" fmla="val -498"/>
                </a:avLst>
              </a:prstGeom>
              <a:ln w="3175">
                <a:tailEnd type="oval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8" name="Cube 67">
                <a:extLst>
                  <a:ext uri="{FF2B5EF4-FFF2-40B4-BE49-F238E27FC236}">
                    <a16:creationId xmlns:a16="http://schemas.microsoft.com/office/drawing/2014/main" id="{45EA8450-2557-C37E-4CDA-17A8713C8B3E}"/>
                  </a:ext>
                </a:extLst>
              </p:cNvPr>
              <p:cNvSpPr/>
              <p:nvPr/>
            </p:nvSpPr>
            <p:spPr>
              <a:xfrm>
                <a:off x="8733169" y="2478474"/>
                <a:ext cx="259568" cy="424448"/>
              </a:xfrm>
              <a:prstGeom prst="cube">
                <a:avLst/>
              </a:prstGeom>
              <a:ln/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cxnSp>
            <p:nvCxnSpPr>
              <p:cNvPr id="69" name="Connector: Elbow 12">
                <a:extLst>
                  <a:ext uri="{FF2B5EF4-FFF2-40B4-BE49-F238E27FC236}">
                    <a16:creationId xmlns:a16="http://schemas.microsoft.com/office/drawing/2014/main" id="{96E82E3D-3840-B077-27E9-57A64463B91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8565751" y="3011750"/>
                <a:ext cx="1113546" cy="633620"/>
              </a:xfrm>
              <a:prstGeom prst="bentConnector3">
                <a:avLst>
                  <a:gd name="adj1" fmla="val -406"/>
                </a:avLst>
              </a:prstGeom>
              <a:ln w="3175">
                <a:tailEnd type="oval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AF2B7680-CA34-E9CF-6883-D1C35B7399F0}"/>
                  </a:ext>
                </a:extLst>
              </p:cNvPr>
              <p:cNvSpPr txBox="1"/>
              <p:nvPr/>
            </p:nvSpPr>
            <p:spPr>
              <a:xfrm>
                <a:off x="9372918" y="3736792"/>
                <a:ext cx="78925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Cameras</a:t>
                </a:r>
              </a:p>
            </p:txBody>
          </p:sp>
          <p:sp>
            <p:nvSpPr>
              <p:cNvPr id="71" name="Cube 70">
                <a:extLst>
                  <a:ext uri="{FF2B5EF4-FFF2-40B4-BE49-F238E27FC236}">
                    <a16:creationId xmlns:a16="http://schemas.microsoft.com/office/drawing/2014/main" id="{7C94E522-06F0-337A-10B8-07FAA9DD3057}"/>
                  </a:ext>
                </a:extLst>
              </p:cNvPr>
              <p:cNvSpPr/>
              <p:nvPr/>
            </p:nvSpPr>
            <p:spPr>
              <a:xfrm>
                <a:off x="9245166" y="2478474"/>
                <a:ext cx="259568" cy="424448"/>
              </a:xfrm>
              <a:prstGeom prst="cube">
                <a:avLst/>
              </a:prstGeom>
              <a:ln/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72" name="Cube 71">
                <a:extLst>
                  <a:ext uri="{FF2B5EF4-FFF2-40B4-BE49-F238E27FC236}">
                    <a16:creationId xmlns:a16="http://schemas.microsoft.com/office/drawing/2014/main" id="{29D857C7-4B44-EEFC-E57D-99CE43CD3198}"/>
                  </a:ext>
                </a:extLst>
              </p:cNvPr>
              <p:cNvSpPr/>
              <p:nvPr/>
            </p:nvSpPr>
            <p:spPr>
              <a:xfrm>
                <a:off x="9757164" y="2478474"/>
                <a:ext cx="259568" cy="424448"/>
              </a:xfrm>
              <a:prstGeom prst="cube">
                <a:avLst/>
              </a:prstGeom>
              <a:ln/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74" name="Cube 73">
                <a:extLst>
                  <a:ext uri="{FF2B5EF4-FFF2-40B4-BE49-F238E27FC236}">
                    <a16:creationId xmlns:a16="http://schemas.microsoft.com/office/drawing/2014/main" id="{AD0CD387-3AAB-ACAD-196B-ECB60A2B7479}"/>
                  </a:ext>
                </a:extLst>
              </p:cNvPr>
              <p:cNvSpPr/>
              <p:nvPr/>
            </p:nvSpPr>
            <p:spPr>
              <a:xfrm>
                <a:off x="10269161" y="2478474"/>
                <a:ext cx="259568" cy="424448"/>
              </a:xfrm>
              <a:prstGeom prst="cube">
                <a:avLst/>
              </a:prstGeom>
              <a:ln/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75" name="Cube 74">
                <a:extLst>
                  <a:ext uri="{FF2B5EF4-FFF2-40B4-BE49-F238E27FC236}">
                    <a16:creationId xmlns:a16="http://schemas.microsoft.com/office/drawing/2014/main" id="{8D6B826C-8EED-5917-FFDF-0C25E78A0429}"/>
                  </a:ext>
                </a:extLst>
              </p:cNvPr>
              <p:cNvSpPr/>
              <p:nvPr/>
            </p:nvSpPr>
            <p:spPr>
              <a:xfrm>
                <a:off x="10781158" y="2478474"/>
                <a:ext cx="259568" cy="424448"/>
              </a:xfrm>
              <a:prstGeom prst="cube">
                <a:avLst/>
              </a:prstGeom>
              <a:ln/>
            </p:spPr>
            <p:style>
              <a:lnRef idx="2">
                <a:schemeClr val="dk1">
                  <a:shade val="15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F5EC5FAE-7533-5656-33D4-50CC3780BEA3}"/>
                  </a:ext>
                </a:extLst>
              </p:cNvPr>
              <p:cNvSpPr/>
              <p:nvPr/>
            </p:nvSpPr>
            <p:spPr>
              <a:xfrm>
                <a:off x="7528006" y="1578446"/>
                <a:ext cx="1335823" cy="457200"/>
              </a:xfrm>
              <a:prstGeom prst="rect">
                <a:avLst/>
              </a:prstGeom>
              <a:solidFill>
                <a:srgbClr val="1D479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Control board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Data management</a:t>
                </a: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85F5A324-3ACB-FD9C-24F1-4C5EC00C621B}"/>
                  </a:ext>
                </a:extLst>
              </p:cNvPr>
              <p:cNvSpPr/>
              <p:nvPr/>
            </p:nvSpPr>
            <p:spPr>
              <a:xfrm>
                <a:off x="9187628" y="1892070"/>
                <a:ext cx="1016427" cy="345174"/>
              </a:xfrm>
              <a:prstGeom prst="rect">
                <a:avLst/>
              </a:prstGeom>
              <a:solidFill>
                <a:srgbClr val="1D479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Valve switch on/off</a:t>
                </a:r>
              </a:p>
            </p:txBody>
          </p: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1E7DD697-BF9B-37C6-03F7-BF16AB514562}"/>
                  </a:ext>
                </a:extLst>
              </p:cNvPr>
              <p:cNvCxnSpPr>
                <a:cxnSpLocks/>
                <a:stCxn id="59" idx="0"/>
              </p:cNvCxnSpPr>
              <p:nvPr/>
            </p:nvCxnSpPr>
            <p:spPr>
              <a:xfrm flipV="1">
                <a:off x="9154968" y="2400355"/>
                <a:ext cx="0" cy="251164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6B6A8BE2-08DA-A678-F65A-5E57B9F994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02762" y="2400355"/>
                <a:ext cx="0" cy="251164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ED7B3E82-A7FA-9428-A033-6221E78BDB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099691" y="2400355"/>
                <a:ext cx="0" cy="251164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3797A7BF-2D27-9295-26D2-4A4E81AE732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547485" y="2400355"/>
                <a:ext cx="0" cy="251164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69B99799-38E3-69C6-BCED-26140E1774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099010" y="2400355"/>
                <a:ext cx="0" cy="251164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328E1504-8AF0-2725-C3B6-A7814B08E5D7}"/>
                  </a:ext>
                </a:extLst>
              </p:cNvPr>
              <p:cNvCxnSpPr/>
              <p:nvPr/>
            </p:nvCxnSpPr>
            <p:spPr>
              <a:xfrm>
                <a:off x="9147313" y="2400355"/>
                <a:ext cx="1954990" cy="0"/>
              </a:xfrm>
              <a:prstGeom prst="line">
                <a:avLst/>
              </a:prstGeom>
              <a:ln w="19050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0E718ABD-38AB-0DB4-DD1A-FC23D647F17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872478" y="2333937"/>
                <a:ext cx="0" cy="144797"/>
              </a:xfrm>
              <a:prstGeom prst="line">
                <a:avLst/>
              </a:prstGeom>
              <a:ln w="1905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DB2026F1-E5F4-4377-FA5E-1DD4B316C8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372918" y="2333937"/>
                <a:ext cx="0" cy="144797"/>
              </a:xfrm>
              <a:prstGeom prst="line">
                <a:avLst/>
              </a:prstGeom>
              <a:ln w="1905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84C05D22-B37C-8EDC-9E10-905C7CE6A90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892030" y="2333937"/>
                <a:ext cx="0" cy="144797"/>
              </a:xfrm>
              <a:prstGeom prst="line">
                <a:avLst/>
              </a:prstGeom>
              <a:ln w="1905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CE9444B4-6638-C878-52EF-D6DAD7FFC2E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413524" y="2333937"/>
                <a:ext cx="0" cy="144797"/>
              </a:xfrm>
              <a:prstGeom prst="line">
                <a:avLst/>
              </a:prstGeom>
              <a:ln w="1905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7B642025-E13D-DE47-C0EF-E7D099677A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892155" y="2333937"/>
                <a:ext cx="0" cy="144797"/>
              </a:xfrm>
              <a:prstGeom prst="line">
                <a:avLst/>
              </a:prstGeom>
              <a:ln w="1905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DC1A6026-8B59-0CCB-B190-9B8A3F79FC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36220" y="2338443"/>
                <a:ext cx="2856533" cy="0"/>
              </a:xfrm>
              <a:prstGeom prst="line">
                <a:avLst/>
              </a:prstGeom>
              <a:ln w="1905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27FAF872-98BE-51AC-B40D-E8F03EEE6D0F}"/>
                  </a:ext>
                </a:extLst>
              </p:cNvPr>
              <p:cNvSpPr/>
              <p:nvPr/>
            </p:nvSpPr>
            <p:spPr>
              <a:xfrm>
                <a:off x="8166014" y="2289140"/>
                <a:ext cx="3200400" cy="8026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Helvetica" pitchFamily="2" charset="0"/>
                  <a:ea typeface="+mn-ea"/>
                  <a:cs typeface="+mn-cs"/>
                </a:endParaRP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8EC03B1-3622-DEDA-9D7F-CFFC6C64E616}"/>
                  </a:ext>
                </a:extLst>
              </p:cNvPr>
              <p:cNvSpPr txBox="1"/>
              <p:nvPr/>
            </p:nvSpPr>
            <p:spPr>
              <a:xfrm>
                <a:off x="11309702" y="2199943"/>
                <a:ext cx="57900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Boom</a:t>
                </a: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D9477282-F13F-FFD8-65C3-1BA6E24C0051}"/>
                  </a:ext>
                </a:extLst>
              </p:cNvPr>
              <p:cNvSpPr txBox="1"/>
              <p:nvPr/>
            </p:nvSpPr>
            <p:spPr>
              <a:xfrm>
                <a:off x="10384519" y="1194849"/>
                <a:ext cx="1428981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Height sensor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Radar sensor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Tilt sensor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Ultrasonic sensors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917A8BA1-07BD-AD8D-3FC9-A15D64F4A667}"/>
                  </a:ext>
                </a:extLst>
              </p:cNvPr>
              <p:cNvSpPr txBox="1"/>
              <p:nvPr/>
            </p:nvSpPr>
            <p:spPr>
              <a:xfrm>
                <a:off x="8286582" y="894566"/>
                <a:ext cx="141231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Graphic processor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Machine learning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Display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A89550F5-A319-1BBE-DA1F-C041864DE7B8}"/>
                  </a:ext>
                </a:extLst>
              </p:cNvPr>
              <p:cNvSpPr txBox="1"/>
              <p:nvPr/>
            </p:nvSpPr>
            <p:spPr>
              <a:xfrm>
                <a:off x="9084601" y="1592793"/>
                <a:ext cx="576633" cy="276999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1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" pitchFamily="2" charset="0"/>
                    <a:ea typeface="+mn-ea"/>
                    <a:cs typeface="+mn-cs"/>
                  </a:rPr>
                  <a:t>Motor</a:t>
                </a:r>
              </a:p>
            </p:txBody>
          </p: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34A01B3-9BAB-DB23-4FA7-752B1C3A1B32}"/>
                  </a:ext>
                </a:extLst>
              </p:cNvPr>
              <p:cNvCxnSpPr>
                <a:cxnSpLocks/>
                <a:endCxn id="94" idx="1"/>
              </p:cNvCxnSpPr>
              <p:nvPr/>
            </p:nvCxnSpPr>
            <p:spPr>
              <a:xfrm flipV="1">
                <a:off x="8863472" y="1731293"/>
                <a:ext cx="221129" cy="1253"/>
              </a:xfrm>
              <a:prstGeom prst="line">
                <a:avLst/>
              </a:prstGeom>
              <a:ln w="1905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CF73E62A-A5E7-5096-8052-748352D948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64514" y="1986792"/>
                <a:ext cx="329952" cy="548"/>
              </a:xfrm>
              <a:prstGeom prst="line">
                <a:avLst/>
              </a:prstGeom>
              <a:ln w="19050"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DA3798DA-9683-E78F-021C-0B0E77B68933}"/>
                </a:ext>
              </a:extLst>
            </p:cNvPr>
            <p:cNvSpPr/>
            <p:nvPr/>
          </p:nvSpPr>
          <p:spPr>
            <a:xfrm>
              <a:off x="8753475" y="1540440"/>
              <a:ext cx="83613" cy="8900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99CF3759-AE05-9BB4-DA35-32165B25FF8D}"/>
                </a:ext>
              </a:extLst>
            </p:cNvPr>
            <p:cNvSpPr/>
            <p:nvPr/>
          </p:nvSpPr>
          <p:spPr>
            <a:xfrm>
              <a:off x="9473849" y="1540440"/>
              <a:ext cx="83613" cy="8900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9B1A0587-630D-B72C-5740-0EFDBB6CB0FB}"/>
                </a:ext>
              </a:extLst>
            </p:cNvPr>
            <p:cNvSpPr/>
            <p:nvPr/>
          </p:nvSpPr>
          <p:spPr>
            <a:xfrm>
              <a:off x="10229519" y="1540440"/>
              <a:ext cx="83613" cy="8900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7D87FEBE-FEE7-6E63-1124-829882281F59}"/>
                </a:ext>
              </a:extLst>
            </p:cNvPr>
            <p:cNvSpPr/>
            <p:nvPr/>
          </p:nvSpPr>
          <p:spPr>
            <a:xfrm>
              <a:off x="10862798" y="1540440"/>
              <a:ext cx="83613" cy="89009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endParaRP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3CD2A5F8-AA88-2E8F-0869-1B342C28B558}"/>
                </a:ext>
              </a:extLst>
            </p:cNvPr>
            <p:cNvCxnSpPr>
              <a:stCxn id="56" idx="0"/>
            </p:cNvCxnSpPr>
            <p:nvPr/>
          </p:nvCxnSpPr>
          <p:spPr>
            <a:xfrm flipH="1" flipV="1">
              <a:off x="10904604" y="1214656"/>
              <a:ext cx="1" cy="32578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2054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4C44C-E576-CEA5-A0C7-FCE8F5C70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nip Diagonal Corner Rectangle 72">
            <a:extLst>
              <a:ext uri="{FF2B5EF4-FFF2-40B4-BE49-F238E27FC236}">
                <a16:creationId xmlns:a16="http://schemas.microsoft.com/office/drawing/2014/main" id="{AF7F5AEA-9044-FD5E-FE3A-370EFB0DB37E}"/>
              </a:ext>
            </a:extLst>
          </p:cNvPr>
          <p:cNvSpPr/>
          <p:nvPr/>
        </p:nvSpPr>
        <p:spPr>
          <a:xfrm>
            <a:off x="10772403" y="969509"/>
            <a:ext cx="1226351" cy="437610"/>
          </a:xfrm>
          <a:prstGeom prst="snip2DiagRect">
            <a:avLst/>
          </a:prstGeom>
          <a:solidFill>
            <a:srgbClr val="77BC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highlight>
                <a:srgbClr val="77BC1F"/>
              </a:highlight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5B7598-8D57-AF03-4370-4036E5C90DA6}"/>
              </a:ext>
            </a:extLst>
          </p:cNvPr>
          <p:cNvSpPr/>
          <p:nvPr/>
        </p:nvSpPr>
        <p:spPr>
          <a:xfrm>
            <a:off x="8117524" y="6174943"/>
            <a:ext cx="1922698" cy="6183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>
                <a:ln>
                  <a:noFill/>
                </a:ln>
                <a:solidFill>
                  <a:srgbClr val="004098"/>
                </a:solidFill>
                <a:effectLst/>
                <a:uLnTx/>
                <a:uFillTx/>
                <a:latin typeface="Helvetica" pitchFamily="2" charset="0"/>
                <a:ea typeface="游ゴシック" panose="020B0400000000000000" pitchFamily="34" charset="-128"/>
                <a:cs typeface="+mn-cs"/>
              </a:rPr>
              <a:t>Click on the product for more information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srgbClr val="004098"/>
              </a:solidFill>
              <a:effectLst/>
              <a:uLnTx/>
              <a:uFillTx/>
              <a:latin typeface="Helvetica" pitchFamily="2" charset="0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8" name="Rectangle 7">
            <a:hlinkClick r:id="rId3"/>
            <a:extLst>
              <a:ext uri="{FF2B5EF4-FFF2-40B4-BE49-F238E27FC236}">
                <a16:creationId xmlns:a16="http://schemas.microsoft.com/office/drawing/2014/main" id="{5C31AE24-6D30-E810-FFE8-ABFA2830036A}"/>
              </a:ext>
            </a:extLst>
          </p:cNvPr>
          <p:cNvSpPr/>
          <p:nvPr/>
        </p:nvSpPr>
        <p:spPr>
          <a:xfrm>
            <a:off x="10725364" y="833914"/>
            <a:ext cx="1326103" cy="690161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Click here to request a sample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游ゴシック" panose="020B0400000000000000" pitchFamily="34" charset="-128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1872C4D-6ACE-96BC-9398-A8988643C893}"/>
              </a:ext>
            </a:extLst>
          </p:cNvPr>
          <p:cNvSpPr txBox="1"/>
          <p:nvPr/>
        </p:nvSpPr>
        <p:spPr>
          <a:xfrm>
            <a:off x="10409274" y="6570158"/>
            <a:ext cx="1758978" cy="297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093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2025-07-22 HS</a:t>
            </a:r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058C452A-17FE-EFCF-C6A3-ACC57285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332" y="274320"/>
            <a:ext cx="9503890" cy="406717"/>
          </a:xfrm>
        </p:spPr>
        <p:txBody>
          <a:bodyPr/>
          <a:lstStyle/>
          <a:p>
            <a:r>
              <a:rPr lang="en-US" sz="2400"/>
              <a:t>Connectors For Agricultural Sprayer, Vision Camera (cont.)</a:t>
            </a:r>
            <a:endParaRPr lang="en-US" sz="2400">
              <a:latin typeface="Helvetica" pitchFamily="2" charset="0"/>
            </a:endParaRPr>
          </a:p>
        </p:txBody>
      </p:sp>
      <p:sp>
        <p:nvSpPr>
          <p:cNvPr id="31" name="object 12">
            <a:extLst>
              <a:ext uri="{FF2B5EF4-FFF2-40B4-BE49-F238E27FC236}">
                <a16:creationId xmlns:a16="http://schemas.microsoft.com/office/drawing/2014/main" id="{6CB90A7B-1870-AA91-2173-CD3B9D85ADA7}"/>
              </a:ext>
            </a:extLst>
          </p:cNvPr>
          <p:cNvSpPr txBox="1"/>
          <p:nvPr/>
        </p:nvSpPr>
        <p:spPr>
          <a:xfrm>
            <a:off x="562896" y="3129385"/>
            <a:ext cx="480059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1" i="0" u="none" strike="noStrike" kern="1200" cap="none" spc="-1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Meiryo UI"/>
              </a:rPr>
              <a:t>Bogie</a:t>
            </a:r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Meiryo UI"/>
            </a:endParaRPr>
          </a:p>
        </p:txBody>
      </p:sp>
      <p:pic>
        <p:nvPicPr>
          <p:cNvPr id="20" name="Picture 19">
            <a:hlinkClick r:id="rId4"/>
            <a:extLst>
              <a:ext uri="{FF2B5EF4-FFF2-40B4-BE49-F238E27FC236}">
                <a16:creationId xmlns:a16="http://schemas.microsoft.com/office/drawing/2014/main" id="{935D465B-236F-6C9F-00CB-5BDF0C3E4639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815182" y="87265"/>
            <a:ext cx="1135363" cy="800553"/>
          </a:xfrm>
          <a:prstGeom prst="rect">
            <a:avLst/>
          </a:prstGeom>
        </p:spPr>
      </p:pic>
      <p:sp>
        <p:nvSpPr>
          <p:cNvPr id="95" name="object 42">
            <a:extLst>
              <a:ext uri="{FF2B5EF4-FFF2-40B4-BE49-F238E27FC236}">
                <a16:creationId xmlns:a16="http://schemas.microsoft.com/office/drawing/2014/main" id="{B7BF68FB-D73B-B1BD-E6F0-586FB4681A62}"/>
              </a:ext>
            </a:extLst>
          </p:cNvPr>
          <p:cNvSpPr txBox="1"/>
          <p:nvPr/>
        </p:nvSpPr>
        <p:spPr>
          <a:xfrm>
            <a:off x="8783366" y="3492639"/>
            <a:ext cx="46799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1" i="0" u="none" strike="noStrike" kern="0" cap="none" spc="-2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Meiryo UI"/>
              </a:rPr>
              <a:t>125</a:t>
            </a:r>
            <a:r>
              <a:rPr kumimoji="0" sz="600" b="0" i="0" u="none" strike="noStrike" kern="0" cap="none" spc="-2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Meiryo UI"/>
              </a:rPr>
              <a:t>℃</a:t>
            </a:r>
            <a:endParaRPr kumimoji="0" sz="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Helvetica" pitchFamily="2" charset="0"/>
              <a:ea typeface="+mn-ea"/>
              <a:cs typeface="Meiryo UI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30B2B57-570C-24CF-697C-72E5F07CDD37}"/>
              </a:ext>
            </a:extLst>
          </p:cNvPr>
          <p:cNvSpPr txBox="1"/>
          <p:nvPr/>
        </p:nvSpPr>
        <p:spPr>
          <a:xfrm>
            <a:off x="1810325" y="2540834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1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58591D7-0915-2285-5824-DC63C20C1139}"/>
              </a:ext>
            </a:extLst>
          </p:cNvPr>
          <p:cNvSpPr txBox="1"/>
          <p:nvPr/>
        </p:nvSpPr>
        <p:spPr>
          <a:xfrm>
            <a:off x="2464873" y="2473705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03CEF73-5D8F-9F1D-A1E2-D94FB8957E73}"/>
              </a:ext>
            </a:extLst>
          </p:cNvPr>
          <p:cNvSpPr txBox="1"/>
          <p:nvPr/>
        </p:nvSpPr>
        <p:spPr>
          <a:xfrm>
            <a:off x="957247" y="2991192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3</a:t>
            </a:r>
          </a:p>
        </p:txBody>
      </p:sp>
      <p:graphicFrame>
        <p:nvGraphicFramePr>
          <p:cNvPr id="65" name="Table 64">
            <a:extLst>
              <a:ext uri="{FF2B5EF4-FFF2-40B4-BE49-F238E27FC236}">
                <a16:creationId xmlns:a16="http://schemas.microsoft.com/office/drawing/2014/main" id="{2D147604-507F-FECC-83B1-FE7BE2F568AD}"/>
              </a:ext>
            </a:extLst>
          </p:cNvPr>
          <p:cNvGraphicFramePr>
            <a:graphicFrameLocks noGrp="1"/>
          </p:cNvGraphicFramePr>
          <p:nvPr/>
        </p:nvGraphicFramePr>
        <p:xfrm>
          <a:off x="6673888" y="4012861"/>
          <a:ext cx="5154945" cy="187563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81154">
                  <a:extLst>
                    <a:ext uri="{9D8B030D-6E8A-4147-A177-3AD203B41FA5}">
                      <a16:colId xmlns:a16="http://schemas.microsoft.com/office/drawing/2014/main" val="3837402458"/>
                    </a:ext>
                  </a:extLst>
                </a:gridCol>
                <a:gridCol w="945584">
                  <a:extLst>
                    <a:ext uri="{9D8B030D-6E8A-4147-A177-3AD203B41FA5}">
                      <a16:colId xmlns:a16="http://schemas.microsoft.com/office/drawing/2014/main" val="2426201090"/>
                    </a:ext>
                  </a:extLst>
                </a:gridCol>
                <a:gridCol w="762633">
                  <a:extLst>
                    <a:ext uri="{9D8B030D-6E8A-4147-A177-3AD203B41FA5}">
                      <a16:colId xmlns:a16="http://schemas.microsoft.com/office/drawing/2014/main" val="3652358591"/>
                    </a:ext>
                  </a:extLst>
                </a:gridCol>
                <a:gridCol w="2165574">
                  <a:extLst>
                    <a:ext uri="{9D8B030D-6E8A-4147-A177-3AD203B41FA5}">
                      <a16:colId xmlns:a16="http://schemas.microsoft.com/office/drawing/2014/main" val="2376005257"/>
                    </a:ext>
                  </a:extLst>
                </a:gridCol>
              </a:tblGrid>
              <a:tr h="312605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protocol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Max.speed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Length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HRS Connector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5231241"/>
                  </a:ext>
                </a:extLst>
              </a:tr>
              <a:tr h="312605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GigE Vision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10Gbps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100m-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iX</a:t>
                      </a:r>
                      <a:r>
                        <a:rPr lang="en-US" sz="1200"/>
                        <a:t>, RJ45, LF, TM11R 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3397297"/>
                  </a:ext>
                </a:extLst>
              </a:tr>
              <a:tr h="312605">
                <a:tc>
                  <a:txBody>
                    <a:bodyPr/>
                    <a:lstStyle/>
                    <a:p>
                      <a:pPr algn="ctr"/>
                      <a:r>
                        <a:rPr lang="en-US" sz="1200" err="1"/>
                        <a:t>CoaXPress</a:t>
                      </a:r>
                      <a:endParaRPr 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12.5Gbps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85m-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BNC75, MRF20, PL75, D.FL75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9320391"/>
                  </a:ext>
                </a:extLst>
              </a:tr>
              <a:tr h="312605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Camera Link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855Mbps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4m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9950037"/>
                  </a:ext>
                </a:extLst>
              </a:tr>
              <a:tr h="3126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Camera Link HS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8.4Gbps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15m-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Fiber optic (BF4-IR2), SW20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6134430"/>
                  </a:ext>
                </a:extLst>
              </a:tr>
              <a:tr h="3126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USB3 Vision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20Gbps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3-5m-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CX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0921254"/>
                  </a:ext>
                </a:extLst>
              </a:tr>
            </a:tbl>
          </a:graphicData>
        </a:graphic>
      </p:graphicFrame>
      <p:sp>
        <p:nvSpPr>
          <p:cNvPr id="66" name="Rectangle 65">
            <a:extLst>
              <a:ext uri="{FF2B5EF4-FFF2-40B4-BE49-F238E27FC236}">
                <a16:creationId xmlns:a16="http://schemas.microsoft.com/office/drawing/2014/main" id="{24E0F5DB-C5FB-A2D4-3C65-598606E96F94}"/>
              </a:ext>
            </a:extLst>
          </p:cNvPr>
          <p:cNvSpPr/>
          <p:nvPr/>
        </p:nvSpPr>
        <p:spPr>
          <a:xfrm>
            <a:off x="5945602" y="880919"/>
            <a:ext cx="4006235" cy="294521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B066F15-2DA0-FB09-DA62-E856B877368A}"/>
              </a:ext>
            </a:extLst>
          </p:cNvPr>
          <p:cNvSpPr/>
          <p:nvPr/>
        </p:nvSpPr>
        <p:spPr>
          <a:xfrm>
            <a:off x="7948720" y="2707885"/>
            <a:ext cx="1722474" cy="8825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PC</a:t>
            </a:r>
          </a:p>
        </p:txBody>
      </p:sp>
      <p:cxnSp>
        <p:nvCxnSpPr>
          <p:cNvPr id="69" name="Connector: Elbow 13">
            <a:extLst>
              <a:ext uri="{FF2B5EF4-FFF2-40B4-BE49-F238E27FC236}">
                <a16:creationId xmlns:a16="http://schemas.microsoft.com/office/drawing/2014/main" id="{5C5A83A2-A1F7-0FEC-11CA-5F7A844285C4}"/>
              </a:ext>
            </a:extLst>
          </p:cNvPr>
          <p:cNvCxnSpPr>
            <a:cxnSpLocks/>
          </p:cNvCxnSpPr>
          <p:nvPr/>
        </p:nvCxnSpPr>
        <p:spPr>
          <a:xfrm rot="10800000" flipV="1">
            <a:off x="3346478" y="3149136"/>
            <a:ext cx="2704332" cy="279864"/>
          </a:xfrm>
          <a:prstGeom prst="bentConnector2">
            <a:avLst/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Connector: Elbow 20">
            <a:extLst>
              <a:ext uri="{FF2B5EF4-FFF2-40B4-BE49-F238E27FC236}">
                <a16:creationId xmlns:a16="http://schemas.microsoft.com/office/drawing/2014/main" id="{6A3525E6-C418-B3F0-567E-05E2B4F6BCC6}"/>
              </a:ext>
            </a:extLst>
          </p:cNvPr>
          <p:cNvCxnSpPr>
            <a:cxnSpLocks/>
          </p:cNvCxnSpPr>
          <p:nvPr/>
        </p:nvCxnSpPr>
        <p:spPr>
          <a:xfrm rot="10800000" flipV="1">
            <a:off x="2240164" y="3034740"/>
            <a:ext cx="3925592" cy="1430932"/>
          </a:xfrm>
          <a:prstGeom prst="bentConnector3">
            <a:avLst>
              <a:gd name="adj1" fmla="val 100108"/>
            </a:avLst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Connector: Elbow 24">
            <a:extLst>
              <a:ext uri="{FF2B5EF4-FFF2-40B4-BE49-F238E27FC236}">
                <a16:creationId xmlns:a16="http://schemas.microsoft.com/office/drawing/2014/main" id="{D1BAA148-6BED-F3B6-3B4D-DEA3389EBD56}"/>
              </a:ext>
            </a:extLst>
          </p:cNvPr>
          <p:cNvCxnSpPr>
            <a:cxnSpLocks/>
          </p:cNvCxnSpPr>
          <p:nvPr/>
        </p:nvCxnSpPr>
        <p:spPr>
          <a:xfrm rot="10800000">
            <a:off x="3247256" y="1857218"/>
            <a:ext cx="2803555" cy="1075856"/>
          </a:xfrm>
          <a:prstGeom prst="bentConnector2">
            <a:avLst/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Connector: Elbow 42">
            <a:extLst>
              <a:ext uri="{FF2B5EF4-FFF2-40B4-BE49-F238E27FC236}">
                <a16:creationId xmlns:a16="http://schemas.microsoft.com/office/drawing/2014/main" id="{C117259C-A651-8EA3-0951-8E042603D730}"/>
              </a:ext>
            </a:extLst>
          </p:cNvPr>
          <p:cNvCxnSpPr>
            <a:cxnSpLocks/>
            <a:endCxn id="82" idx="2"/>
          </p:cNvCxnSpPr>
          <p:nvPr/>
        </p:nvCxnSpPr>
        <p:spPr>
          <a:xfrm rot="10800000">
            <a:off x="1025863" y="2657882"/>
            <a:ext cx="5024950" cy="170048"/>
          </a:xfrm>
          <a:prstGeom prst="bentConnector2">
            <a:avLst/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585D84B2-DA46-454A-F6BD-9443CF0E6C62}"/>
              </a:ext>
            </a:extLst>
          </p:cNvPr>
          <p:cNvSpPr/>
          <p:nvPr/>
        </p:nvSpPr>
        <p:spPr>
          <a:xfrm>
            <a:off x="6050810" y="2707885"/>
            <a:ext cx="1722474" cy="8825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PLC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53CA617D-80E6-75E7-7A9C-E3A031E31159}"/>
              </a:ext>
            </a:extLst>
          </p:cNvPr>
          <p:cNvSpPr/>
          <p:nvPr/>
        </p:nvSpPr>
        <p:spPr>
          <a:xfrm flipV="1">
            <a:off x="9550135" y="1187368"/>
            <a:ext cx="401702" cy="42936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5B1831D-A3C6-B6F3-B9A8-4ADEB8AB0256}"/>
              </a:ext>
            </a:extLst>
          </p:cNvPr>
          <p:cNvSpPr/>
          <p:nvPr/>
        </p:nvSpPr>
        <p:spPr>
          <a:xfrm>
            <a:off x="1947939" y="4465676"/>
            <a:ext cx="750071" cy="14566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Spray valve/Nozzle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53CDAFC-6116-8DC8-D8DF-B961D5D82EA1}"/>
              </a:ext>
            </a:extLst>
          </p:cNvPr>
          <p:cNvSpPr/>
          <p:nvPr/>
        </p:nvSpPr>
        <p:spPr>
          <a:xfrm>
            <a:off x="5095176" y="4465676"/>
            <a:ext cx="750071" cy="14566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Spray valve/Nozzle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C6C31E2-FA18-84B2-3DAE-E245977D3D89}"/>
              </a:ext>
            </a:extLst>
          </p:cNvPr>
          <p:cNvSpPr/>
          <p:nvPr/>
        </p:nvSpPr>
        <p:spPr>
          <a:xfrm>
            <a:off x="2641865" y="1187368"/>
            <a:ext cx="1210779" cy="6698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Moisture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sensors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25A9E36-6B1B-F14B-1676-CA97DB724848}"/>
              </a:ext>
            </a:extLst>
          </p:cNvPr>
          <p:cNvSpPr/>
          <p:nvPr/>
        </p:nvSpPr>
        <p:spPr>
          <a:xfrm>
            <a:off x="1112195" y="1187368"/>
            <a:ext cx="1210779" cy="6698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Terrain/Height sensors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5876EC0-AB8E-A65D-07C1-9182B9D3A231}"/>
              </a:ext>
            </a:extLst>
          </p:cNvPr>
          <p:cNvSpPr/>
          <p:nvPr/>
        </p:nvSpPr>
        <p:spPr>
          <a:xfrm>
            <a:off x="552915" y="2243207"/>
            <a:ext cx="945895" cy="4146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Motors</a:t>
            </a:r>
          </a:p>
        </p:txBody>
      </p:sp>
      <p:cxnSp>
        <p:nvCxnSpPr>
          <p:cNvPr id="83" name="Connector: Elbow 23">
            <a:extLst>
              <a:ext uri="{FF2B5EF4-FFF2-40B4-BE49-F238E27FC236}">
                <a16:creationId xmlns:a16="http://schemas.microsoft.com/office/drawing/2014/main" id="{69E5EAE9-D07D-E97A-C39D-09031AA7E4ED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2755608" y="3677156"/>
            <a:ext cx="1528427" cy="788517"/>
          </a:xfrm>
          <a:prstGeom prst="bentConnector3">
            <a:avLst>
              <a:gd name="adj1" fmla="val 99392"/>
            </a:avLst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B88F14FA-A1FA-B7C6-7A72-A1577BF29196}"/>
              </a:ext>
            </a:extLst>
          </p:cNvPr>
          <p:cNvSpPr/>
          <p:nvPr/>
        </p:nvSpPr>
        <p:spPr>
          <a:xfrm>
            <a:off x="2780174" y="3429000"/>
            <a:ext cx="1132607" cy="496313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Gateway switch</a:t>
            </a:r>
          </a:p>
        </p:txBody>
      </p:sp>
      <p:cxnSp>
        <p:nvCxnSpPr>
          <p:cNvPr id="88" name="Connector: Elbow 33">
            <a:extLst>
              <a:ext uri="{FF2B5EF4-FFF2-40B4-BE49-F238E27FC236}">
                <a16:creationId xmlns:a16="http://schemas.microsoft.com/office/drawing/2014/main" id="{6C91835B-6D35-C30F-919E-93C44D626236}"/>
              </a:ext>
            </a:extLst>
          </p:cNvPr>
          <p:cNvCxnSpPr>
            <a:cxnSpLocks/>
          </p:cNvCxnSpPr>
          <p:nvPr/>
        </p:nvCxnSpPr>
        <p:spPr>
          <a:xfrm rot="10800000">
            <a:off x="1818168" y="1892556"/>
            <a:ext cx="2990183" cy="358923"/>
          </a:xfrm>
          <a:prstGeom prst="bentConnector3">
            <a:avLst>
              <a:gd name="adj1" fmla="val 99782"/>
            </a:avLst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CF5DFB67-BEA1-26C9-829A-03BEC5830883}"/>
              </a:ext>
            </a:extLst>
          </p:cNvPr>
          <p:cNvCxnSpPr/>
          <p:nvPr/>
        </p:nvCxnSpPr>
        <p:spPr>
          <a:xfrm flipV="1">
            <a:off x="4808348" y="1857218"/>
            <a:ext cx="1" cy="39322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or: Elbow 16">
            <a:extLst>
              <a:ext uri="{FF2B5EF4-FFF2-40B4-BE49-F238E27FC236}">
                <a16:creationId xmlns:a16="http://schemas.microsoft.com/office/drawing/2014/main" id="{E9A52548-ED77-6BAF-F350-32A73799C01E}"/>
              </a:ext>
            </a:extLst>
          </p:cNvPr>
          <p:cNvCxnSpPr>
            <a:cxnSpLocks/>
          </p:cNvCxnSpPr>
          <p:nvPr/>
        </p:nvCxnSpPr>
        <p:spPr>
          <a:xfrm rot="10800000" flipV="1">
            <a:off x="1251748" y="3677156"/>
            <a:ext cx="1528427" cy="788517"/>
          </a:xfrm>
          <a:prstGeom prst="bentConnector3">
            <a:avLst>
              <a:gd name="adj1" fmla="val 99392"/>
            </a:avLst>
          </a:prstGeom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1" name="TextBox 90">
            <a:extLst>
              <a:ext uri="{FF2B5EF4-FFF2-40B4-BE49-F238E27FC236}">
                <a16:creationId xmlns:a16="http://schemas.microsoft.com/office/drawing/2014/main" id="{265BB332-9E7C-3DFA-8217-C4076D3C6CC3}"/>
              </a:ext>
            </a:extLst>
          </p:cNvPr>
          <p:cNvSpPr txBox="1"/>
          <p:nvPr/>
        </p:nvSpPr>
        <p:spPr>
          <a:xfrm>
            <a:off x="318247" y="3223446"/>
            <a:ext cx="14194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Data Transmit Protocol (see table)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7DAB5000-39F2-41B6-696C-FDDE1A28B4A2}"/>
              </a:ext>
            </a:extLst>
          </p:cNvPr>
          <p:cNvSpPr txBox="1"/>
          <p:nvPr/>
        </p:nvSpPr>
        <p:spPr>
          <a:xfrm>
            <a:off x="4260210" y="3662200"/>
            <a:ext cx="14194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Data Transmit Protocol (see table)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4A23AD4-9583-BE3F-D6DF-9752F700E44E}"/>
              </a:ext>
            </a:extLst>
          </p:cNvPr>
          <p:cNvSpPr txBox="1"/>
          <p:nvPr/>
        </p:nvSpPr>
        <p:spPr>
          <a:xfrm>
            <a:off x="3165597" y="2390854"/>
            <a:ext cx="14194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ISOBUS, CANBUS 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855C533-3B72-6F39-EC40-D3F30F977CF7}"/>
              </a:ext>
            </a:extLst>
          </p:cNvPr>
          <p:cNvSpPr/>
          <p:nvPr/>
        </p:nvSpPr>
        <p:spPr>
          <a:xfrm>
            <a:off x="876710" y="4465676"/>
            <a:ext cx="750071" cy="14566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Camera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DF43BB1-40EA-30CA-0575-CA08740AF61C}"/>
              </a:ext>
            </a:extLst>
          </p:cNvPr>
          <p:cNvSpPr/>
          <p:nvPr/>
        </p:nvSpPr>
        <p:spPr>
          <a:xfrm>
            <a:off x="3856746" y="4429427"/>
            <a:ext cx="750071" cy="145666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Camera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38401AC-A410-BB9A-F5B1-324CF4B8DDF1}"/>
              </a:ext>
            </a:extLst>
          </p:cNvPr>
          <p:cNvSpPr/>
          <p:nvPr/>
        </p:nvSpPr>
        <p:spPr>
          <a:xfrm>
            <a:off x="4202959" y="1187368"/>
            <a:ext cx="1210779" cy="6698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Terrain/Height sensors</a:t>
            </a:r>
          </a:p>
        </p:txBody>
      </p:sp>
    </p:spTree>
    <p:extLst>
      <p:ext uri="{BB962C8B-B14F-4D97-AF65-F5344CB8AC3E}">
        <p14:creationId xmlns:p14="http://schemas.microsoft.com/office/powerpoint/2010/main" val="35009984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heme/theme1.xml><?xml version="1.0" encoding="utf-8"?>
<a:theme xmlns:a="http://schemas.openxmlformats.org/drawingml/2006/main" name="3_Content Slides_One Heading">
  <a:themeElements>
    <a:clrScheme name="Blu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ew Americas FY24 PPT Template.potx" id="{D57756AC-4AD3-4D50-BB52-8B9AB69EC709}" vid="{32A0D0A2-4B6F-478A-901A-43992BDA5B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344</Words>
  <Application>Microsoft Office PowerPoint</Application>
  <PresentationFormat>Widescreen</PresentationFormat>
  <Paragraphs>112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Meiryo UI</vt:lpstr>
      <vt:lpstr>Aptos</vt:lpstr>
      <vt:lpstr>Arial</vt:lpstr>
      <vt:lpstr>Helvetica</vt:lpstr>
      <vt:lpstr>3_Content Slides_One Heading</vt:lpstr>
      <vt:lpstr>Connectors For Agricultural Sprayer, Vision Camera</vt:lpstr>
      <vt:lpstr>Connectors For Agricultural Sprayer, Vision Camera (cont.)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Hamzah Subhani</dc:creator>
  <cp:lastModifiedBy>Danette Lince</cp:lastModifiedBy>
  <cp:revision>4</cp:revision>
  <dcterms:created xsi:type="dcterms:W3CDTF">2025-08-11T20:21:30Z</dcterms:created>
  <dcterms:modified xsi:type="dcterms:W3CDTF">2025-11-04T16:50:00Z</dcterms:modified>
</cp:coreProperties>
</file>