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  <p:sldMasterId id="2147483712" r:id="rId5"/>
    <p:sldMasterId id="2147483734" r:id="rId6"/>
    <p:sldMasterId id="2147483745" r:id="rId7"/>
  </p:sldMasterIdLst>
  <p:notesMasterIdLst>
    <p:notesMasterId r:id="rId10"/>
  </p:notesMasterIdLst>
  <p:handoutMasterIdLst>
    <p:handoutMasterId r:id="rId11"/>
  </p:handoutMasterIdLst>
  <p:sldIdLst>
    <p:sldId id="1378" r:id="rId8"/>
    <p:sldId id="1433" r:id="rId9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356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712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068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425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6781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137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5493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4849" algn="l" defTabSz="609356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98"/>
    <a:srgbClr val="77BC1F"/>
    <a:srgbClr val="747474"/>
    <a:srgbClr val="A0A0A0"/>
    <a:srgbClr val="01AB7E"/>
    <a:srgbClr val="00A879"/>
    <a:srgbClr val="00A779"/>
    <a:srgbClr val="588A60"/>
    <a:srgbClr val="0C8663"/>
    <a:srgbClr val="0B7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719"/>
  </p:normalViewPr>
  <p:slideViewPr>
    <p:cSldViewPr snapToGrid="0">
      <p:cViewPr varScale="1">
        <p:scale>
          <a:sx n="60" d="100"/>
          <a:sy n="60" d="100"/>
        </p:scale>
        <p:origin x="10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548" y="10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56B671-DB67-4F93-8A51-70E124C085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F1DFB-FAF5-425E-859E-72EED459EB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460D7-8421-4F31-B03E-F6097FBC4E80}" type="datetimeFigureOut">
              <a:rPr lang="en-US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381CB-3599-41FF-9F22-4181A7D8FC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CC06C-521A-43DC-8B81-639141FF2A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0B5AA-197D-416A-8948-256E229D1E4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23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16:00:31.8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24575,'4'1'0,"1"1"0,-1 0 0,0 0 0,0 0 0,0 0 0,-1 1 0,1-1 0,0 1 0,5 6 0,10 6 0,-6-7 0,0 1 0,0 1 0,-1 0 0,-1 0 0,0 2 0,0-1 0,-1 1 0,0 0 0,10 19 0,-9-11 0,-2 0 0,0 0 0,-1 2 0,-1-1 0,9 42 0,-9-35 0,1 0 0,17 39 0,-13-41 0,-2 2 0,10 44 0,38 203 0,-31-157 0,-1-16 0,4 64 0,-19-108 0,3 23 0,4 47 0,-7-64 0,0-2 0,-5-32 0,-2 0 0,2 41 0,-7 223-1365,1-282-5461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16:00:34.5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75 0 24575,'-4'0'0,"-7"0"0,-6 0 0,-5 0 0,2 0-8191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16:01:15.9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24575,'19'2'0,"-1"1"0,0 1 0,0 0 0,0 2 0,0 0 0,29 15 0,13 4 0,12 4 0,113 65 0,18 7 0,-51-21 0,-123-65 0,-1 2 0,45 35 0,-25-17 0,39 32 0,-3 4 0,95 104 0,76 114 0,-63-85 0,19 3 0,-90-59 0,-23-23 0,-60-78 0,34 56 0,37 45 0,-95-129 0,0 0 0,18 33 0,-23-35 0,1 0 0,1 0 0,1-1 0,19 20 0,-5-6 0,-2 0 0,-1 1 0,-1 2 0,-2 0 0,22 48 0,22 37 0,56 106 0,-32-27 0,0 13 0,-60-125 0,55 150 0,-61-171-1365,-14-48-5461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FB01F-39E3-4136-8F93-A92B71DD0D19}" type="datetimeFigureOut">
              <a:rPr lang="en-US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14DC9-10B7-48D6-9DD6-8C0C17376CE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35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1pPr>
    <a:lvl2pPr marL="609356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2pPr>
    <a:lvl3pPr marL="1218712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3pPr>
    <a:lvl4pPr marL="1828068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4pPr>
    <a:lvl5pPr marL="2437425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5pPr>
    <a:lvl6pPr marL="3046781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6pPr>
    <a:lvl7pPr marL="3656137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7pPr>
    <a:lvl8pPr marL="4265493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8pPr>
    <a:lvl9pPr marL="4874849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429A2-6B9A-D811-5C4C-A6ACF25FD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60A38-BB4D-6A6C-2D2C-CD102453F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D4FEC0-8F33-A745-BD55-80806BF5F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338DB-ECE4-1791-6D4C-9EECDA13E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14DC9-10B7-48D6-9DD6-8C0C17376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34" charset="-128"/>
                <a:ea typeface="+mn-ea"/>
                <a:cs typeface="+mn-cs"/>
              </a:rPr>
              <a:pPr marL="0" marR="0" lvl="0" indent="0" algn="r" defTabSz="6093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1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2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9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9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hirose.icata.net/iportal/CatalogViewInterfaceStartUpAction.do?method=startUp&amp;mode=PAGE&amp;volumeID=HRE00001&amp;catalogId=2355170000&amp;pageGroupId=&amp;designID=HRED002&amp;catalogCategoryId=&amp;designConfirmFlg=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A28E75-9C02-E5BE-A0D0-AF69426BC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2191995" cy="6888845"/>
          </a:xfrm>
          <a:prstGeom prst="rect">
            <a:avLst/>
          </a:prstGeom>
        </p:spPr>
      </p:pic>
      <p:pic>
        <p:nvPicPr>
          <p:cNvPr id="7" name="object 32">
            <a:extLst>
              <a:ext uri="{FF2B5EF4-FFF2-40B4-BE49-F238E27FC236}">
                <a16:creationId xmlns:a16="http://schemas.microsoft.com/office/drawing/2014/main" id="{DC8857D3-2D02-1744-6D44-57F0F552C79D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533400"/>
            <a:ext cx="3028314" cy="97999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BDF93D4-51A6-EBD4-48CA-78E37B018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3010999"/>
            <a:ext cx="8432800" cy="81756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Connecting Every Step of Your Journey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295C626-F681-440E-3B23-39ED758AAD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55016" y="5210162"/>
            <a:ext cx="2558562" cy="29708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Presenters Name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B534EC-1F13-6486-978C-4C1900BD026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355016" y="5617539"/>
            <a:ext cx="2558562" cy="29708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Presenters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FBF79A-55C7-B0EC-C06C-BD287270954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355016" y="6024916"/>
            <a:ext cx="2558562" cy="29708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64454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No Images_2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0" y="1956619"/>
            <a:ext cx="10987771" cy="393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0" y="1489775"/>
            <a:ext cx="10987771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E0CAF8-B2B2-1997-1278-479F12F96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478" y="256736"/>
            <a:ext cx="11043137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155CFFF-A7CF-7143-2F97-65B8EC0E758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7478" y="743986"/>
            <a:ext cx="11040471" cy="466597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rgbClr val="00409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28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mmary Slide - Content 2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blue room&#10;&#10;Description automatically generated">
            <a:extLst>
              <a:ext uri="{FF2B5EF4-FFF2-40B4-BE49-F238E27FC236}">
                <a16:creationId xmlns:a16="http://schemas.microsoft.com/office/drawing/2014/main" id="{E2A14FD3-4471-0A8E-1240-63D1D3CD80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79" y="0"/>
            <a:ext cx="6455128" cy="4872507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906DA8F-EADB-37D8-1D4D-32AD186E7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634" y="274320"/>
            <a:ext cx="5723789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 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BC1004-E624-8B7E-D87C-2988795F2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634" y="2158841"/>
            <a:ext cx="5577840" cy="393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662BF4-8A07-E50A-2920-33070550974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65634" y="1691997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object 36">
            <a:extLst>
              <a:ext uri="{FF2B5EF4-FFF2-40B4-BE49-F238E27FC236}">
                <a16:creationId xmlns:a16="http://schemas.microsoft.com/office/drawing/2014/main" id="{7B376A43-A3E8-CEED-1EB3-B95A1842E900}"/>
              </a:ext>
            </a:extLst>
          </p:cNvPr>
          <p:cNvSpPr/>
          <p:nvPr userDrawn="1"/>
        </p:nvSpPr>
        <p:spPr>
          <a:xfrm>
            <a:off x="6383213" y="1415960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09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1C4593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A256D4FF-AC7B-07E5-20FB-B15AF04B5380}"/>
              </a:ext>
            </a:extLst>
          </p:cNvPr>
          <p:cNvSpPr/>
          <p:nvPr userDrawn="1"/>
        </p:nvSpPr>
        <p:spPr>
          <a:xfrm>
            <a:off x="7005156" y="1415960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B5C7E4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9" name="object 38">
            <a:extLst>
              <a:ext uri="{FF2B5EF4-FFF2-40B4-BE49-F238E27FC236}">
                <a16:creationId xmlns:a16="http://schemas.microsoft.com/office/drawing/2014/main" id="{0000BF8B-0894-6D07-B2A5-1A7CF61CF3C7}"/>
              </a:ext>
            </a:extLst>
          </p:cNvPr>
          <p:cNvSpPr/>
          <p:nvPr userDrawn="1"/>
        </p:nvSpPr>
        <p:spPr>
          <a:xfrm>
            <a:off x="7620262" y="1415960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29A1DB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9B3C502-AC7C-E91C-96E3-22C03566E43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65633" y="824050"/>
            <a:ext cx="5723789" cy="466597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409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DB1FD9-53F9-AA5D-9B58-CAF4131DDBC0}"/>
              </a:ext>
            </a:extLst>
          </p:cNvPr>
          <p:cNvGrpSpPr/>
          <p:nvPr userDrawn="1"/>
        </p:nvGrpSpPr>
        <p:grpSpPr>
          <a:xfrm>
            <a:off x="490547" y="4549315"/>
            <a:ext cx="5109043" cy="1865607"/>
            <a:chOff x="1085866" y="4377342"/>
            <a:chExt cx="4541400" cy="2207149"/>
          </a:xfrm>
        </p:grpSpPr>
        <p:sp>
          <p:nvSpPr>
            <p:cNvPr id="12" name="TextBox 43">
              <a:extLst>
                <a:ext uri="{FF2B5EF4-FFF2-40B4-BE49-F238E27FC236}">
                  <a16:creationId xmlns:a16="http://schemas.microsoft.com/office/drawing/2014/main" id="{5EE9AA5F-142B-C147-E581-2B0947C0DE91}"/>
                </a:ext>
              </a:extLst>
            </p:cNvPr>
            <p:cNvSpPr txBox="1"/>
            <p:nvPr userDrawn="1"/>
          </p:nvSpPr>
          <p:spPr>
            <a:xfrm>
              <a:off x="1184129" y="4803412"/>
              <a:ext cx="4212541" cy="1037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kern="0"/>
              </a:defPPr>
            </a:lstStyle>
            <a:p>
              <a:pPr marL="12544" algn="ctr">
                <a:spcBef>
                  <a:spcPts val="109"/>
                </a:spcBef>
              </a:pPr>
              <a:r>
                <a:rPr lang="en-US" sz="1700">
                  <a:solidFill>
                    <a:schemeClr val="accent1"/>
                  </a:solidFill>
                  <a:latin typeface="Helvetica" pitchFamily="2" charset="0"/>
                  <a:cs typeface="Helvetica"/>
                </a:rPr>
                <a:t>At Hirose, our commitment from our people goes beyond connectors. We're dedicated to elevating your process, from idea to execution.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789FFB-26D7-B839-2495-1BCBD5C18C6E}"/>
                </a:ext>
              </a:extLst>
            </p:cNvPr>
            <p:cNvGrpSpPr/>
            <p:nvPr userDrawn="1"/>
          </p:nvGrpSpPr>
          <p:grpSpPr>
            <a:xfrm>
              <a:off x="1085866" y="4377342"/>
              <a:ext cx="4541400" cy="2207149"/>
              <a:chOff x="634826" y="4004471"/>
              <a:chExt cx="3967742" cy="2288893"/>
            </a:xfrm>
          </p:grpSpPr>
          <p:sp>
            <p:nvSpPr>
              <p:cNvPr id="14" name="object 11">
                <a:extLst>
                  <a:ext uri="{FF2B5EF4-FFF2-40B4-BE49-F238E27FC236}">
                    <a16:creationId xmlns:a16="http://schemas.microsoft.com/office/drawing/2014/main" id="{D91B1105-E475-522B-88EF-6059274C0900}"/>
                  </a:ext>
                </a:extLst>
              </p:cNvPr>
              <p:cNvSpPr txBox="1"/>
              <p:nvPr userDrawn="1"/>
            </p:nvSpPr>
            <p:spPr>
              <a:xfrm>
                <a:off x="634826" y="4004471"/>
                <a:ext cx="384796" cy="1028414"/>
              </a:xfrm>
              <a:prstGeom prst="rect">
                <a:avLst/>
              </a:prstGeom>
            </p:spPr>
            <p:txBody>
              <a:bodyPr vert="horz" wrap="square" lIns="0" tIns="16180" rIns="0" bIns="0" rtlCol="0">
                <a:spAutoFit/>
              </a:bodyPr>
              <a:lstStyle>
                <a:defPPr>
                  <a:defRPr kern="0"/>
                </a:defPPr>
              </a:lstStyle>
              <a:p>
                <a:pPr marL="12446">
                  <a:spcBef>
                    <a:spcPts val="127"/>
                  </a:spcBef>
                </a:pPr>
                <a:r>
                  <a:rPr sz="5341" b="1" spc="-49">
                    <a:solidFill>
                      <a:srgbClr val="78BD43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“</a:t>
                </a:r>
                <a:endParaRPr sz="534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object 12">
                <a:extLst>
                  <a:ext uri="{FF2B5EF4-FFF2-40B4-BE49-F238E27FC236}">
                    <a16:creationId xmlns:a16="http://schemas.microsoft.com/office/drawing/2014/main" id="{290F1179-D70C-D0F6-EBFD-E861E55CE551}"/>
                  </a:ext>
                </a:extLst>
              </p:cNvPr>
              <p:cNvSpPr txBox="1"/>
              <p:nvPr userDrawn="1"/>
            </p:nvSpPr>
            <p:spPr>
              <a:xfrm>
                <a:off x="4274604" y="5264950"/>
                <a:ext cx="327964" cy="1028414"/>
              </a:xfrm>
              <a:prstGeom prst="rect">
                <a:avLst/>
              </a:prstGeom>
            </p:spPr>
            <p:txBody>
              <a:bodyPr vert="horz" wrap="square" lIns="0" tIns="16180" rIns="0" bIns="0" rtlCol="0">
                <a:spAutoFit/>
              </a:bodyPr>
              <a:lstStyle>
                <a:defPPr>
                  <a:defRPr kern="0"/>
                </a:defPPr>
              </a:lstStyle>
              <a:p>
                <a:pPr marL="12446">
                  <a:spcBef>
                    <a:spcPts val="127"/>
                  </a:spcBef>
                </a:pPr>
                <a:r>
                  <a:rPr sz="5341" b="1" spc="-49">
                    <a:solidFill>
                      <a:srgbClr val="78BD43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”</a:t>
                </a:r>
                <a:endParaRPr sz="5341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16" name="object 13">
                <a:extLst>
                  <a:ext uri="{FF2B5EF4-FFF2-40B4-BE49-F238E27FC236}">
                    <a16:creationId xmlns:a16="http://schemas.microsoft.com/office/drawing/2014/main" id="{D772675A-3A73-0CDE-8DD5-E1DA8E84158B}"/>
                  </a:ext>
                </a:extLst>
              </p:cNvPr>
              <p:cNvGrpSpPr/>
              <p:nvPr userDrawn="1"/>
            </p:nvGrpSpPr>
            <p:grpSpPr>
              <a:xfrm>
                <a:off x="647108" y="4358966"/>
                <a:ext cx="3882008" cy="1287573"/>
                <a:chOff x="568914" y="4469458"/>
                <a:chExt cx="3961085" cy="1313801"/>
              </a:xfrm>
            </p:grpSpPr>
            <p:sp>
              <p:nvSpPr>
                <p:cNvPr id="17" name="object 14">
                  <a:extLst>
                    <a:ext uri="{FF2B5EF4-FFF2-40B4-BE49-F238E27FC236}">
                      <a16:creationId xmlns:a16="http://schemas.microsoft.com/office/drawing/2014/main" id="{63CA85BA-B05E-E7F4-E707-A5A9AA203CF0}"/>
                    </a:ext>
                  </a:extLst>
                </p:cNvPr>
                <p:cNvSpPr/>
                <p:nvPr userDrawn="1"/>
              </p:nvSpPr>
              <p:spPr>
                <a:xfrm>
                  <a:off x="568914" y="4701219"/>
                  <a:ext cx="3602990" cy="108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2990" h="1082039">
                      <a:moveTo>
                        <a:pt x="0" y="0"/>
                      </a:moveTo>
                      <a:lnTo>
                        <a:pt x="0" y="1082040"/>
                      </a:lnTo>
                      <a:lnTo>
                        <a:pt x="3602913" y="1082040"/>
                      </a:lnTo>
                    </a:path>
                  </a:pathLst>
                </a:custGeom>
                <a:ln w="18313">
                  <a:solidFill>
                    <a:srgbClr val="78BD43"/>
                  </a:solidFill>
                </a:ln>
              </p:spPr>
              <p:txBody>
                <a:bodyPr wrap="square" lIns="0" tIns="0" rIns="0" bIns="0" rtlCol="0"/>
                <a:lstStyle>
                  <a:defPPr>
                    <a:defRPr kern="0"/>
                  </a:defPPr>
                </a:lstStyle>
                <a:p>
                  <a:endParaRPr/>
                </a:p>
              </p:txBody>
            </p:sp>
            <p:sp>
              <p:nvSpPr>
                <p:cNvPr id="18" name="object 15">
                  <a:extLst>
                    <a:ext uri="{FF2B5EF4-FFF2-40B4-BE49-F238E27FC236}">
                      <a16:creationId xmlns:a16="http://schemas.microsoft.com/office/drawing/2014/main" id="{96519A52-9BBF-8A17-B100-2CD9E36E5603}"/>
                    </a:ext>
                  </a:extLst>
                </p:cNvPr>
                <p:cNvSpPr/>
                <p:nvPr userDrawn="1"/>
              </p:nvSpPr>
              <p:spPr>
                <a:xfrm>
                  <a:off x="888632" y="4469458"/>
                  <a:ext cx="3641367" cy="101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090" h="1014095">
                      <a:moveTo>
                        <a:pt x="3513772" y="1013879"/>
                      </a:moveTo>
                      <a:lnTo>
                        <a:pt x="3513772" y="0"/>
                      </a:lnTo>
                      <a:lnTo>
                        <a:pt x="0" y="0"/>
                      </a:lnTo>
                    </a:path>
                  </a:pathLst>
                </a:custGeom>
                <a:ln w="18313">
                  <a:solidFill>
                    <a:srgbClr val="78BD43"/>
                  </a:solidFill>
                </a:ln>
              </p:spPr>
              <p:txBody>
                <a:bodyPr wrap="square" lIns="0" tIns="0" rIns="0" bIns="0" rtlCol="0"/>
                <a:lstStyle>
                  <a:defPPr>
                    <a:defRPr kern="0"/>
                  </a:defPPr>
                </a:lstStyle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93968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Image 1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1" y="1552172"/>
            <a:ext cx="5577840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1" y="1085328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E7D255-496D-B22E-83C7-48BDBB274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9699" y="1551924"/>
            <a:ext cx="4918564" cy="433759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7634A-469A-FB4B-B11B-C98AA712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51931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81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Content 1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1" y="1552172"/>
            <a:ext cx="5577840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1" y="1085328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7634A-469A-FB4B-B11B-C98AA712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51931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0678D1-6A94-6AFA-91AF-D58B81A1E44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96489" y="1555108"/>
            <a:ext cx="4891773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7422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Content_1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757" y="1552172"/>
            <a:ext cx="5577840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07757" y="1085328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E7D255-496D-B22E-83C7-48BDBB274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881" y="1085329"/>
            <a:ext cx="5141913" cy="480419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7634A-469A-FB4B-B11B-C98AA712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49265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4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No Images_1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0" y="1560966"/>
            <a:ext cx="11058109" cy="4338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0" y="1094122"/>
            <a:ext cx="11058109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D1DB0-4700-81DF-5287-B059FCF0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43137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Image 1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1" y="1552172"/>
            <a:ext cx="5577840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1" y="1085328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E7D255-496D-B22E-83C7-48BDBB274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9699" y="1551924"/>
            <a:ext cx="4918564" cy="433759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7634A-469A-FB4B-B11B-C98AA712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51931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7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Content 1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1" y="1552172"/>
            <a:ext cx="5577840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1" y="1085328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7634A-469A-FB4B-B11B-C98AA712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51931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0678D1-6A94-6AFA-91AF-D58B81A1E44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96489" y="1555108"/>
            <a:ext cx="4891773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7463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Content_1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757" y="1552172"/>
            <a:ext cx="5577840" cy="433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07757" y="1085328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E7D255-496D-B22E-83C7-48BDBB274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881" y="1085329"/>
            <a:ext cx="5141913" cy="480419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7634A-469A-FB4B-B11B-C98AA712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49265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25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No Images_1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0" y="1560966"/>
            <a:ext cx="11058109" cy="4338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0" y="1094122"/>
            <a:ext cx="11058109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D1DB0-4700-81DF-5287-B059FCF0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274320"/>
            <a:ext cx="11043137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9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47">
            <a:extLst>
              <a:ext uri="{FF2B5EF4-FFF2-40B4-BE49-F238E27FC236}">
                <a16:creationId xmlns:a16="http://schemas.microsoft.com/office/drawing/2014/main" id="{19244422-1558-D8DE-AD5B-6D63C0D80D46}"/>
              </a:ext>
            </a:extLst>
          </p:cNvPr>
          <p:cNvSpPr txBox="1">
            <a:spLocks/>
          </p:cNvSpPr>
          <p:nvPr userDrawn="1"/>
        </p:nvSpPr>
        <p:spPr>
          <a:xfrm>
            <a:off x="11489120" y="6345936"/>
            <a:ext cx="495300" cy="195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67109">
              <a:lnSpc>
                <a:spcPts val="1728"/>
              </a:lnSpc>
            </a:pPr>
            <a:fld id="{81D60167-4931-47E6-BA6A-407CBD079E47}" type="slidenum"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pPr marL="67109">
                <a:lnSpc>
                  <a:spcPts val="1728"/>
                </a:lnSpc>
              </a:pPr>
              <a:t>‹#›</a:t>
            </a:fld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64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4C41-053E-4E7D-8CDF-C26A1FCBD784}"/>
              </a:ext>
            </a:extLst>
          </p:cNvPr>
          <p:cNvGrpSpPr/>
          <p:nvPr userDrawn="1"/>
        </p:nvGrpSpPr>
        <p:grpSpPr>
          <a:xfrm>
            <a:off x="612146" y="2731199"/>
            <a:ext cx="4075847" cy="845838"/>
            <a:chOff x="459109" y="2050297"/>
            <a:chExt cx="3056885" cy="6349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A2FB2B-9A1A-4458-9DDF-20AFA0A5CB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109" y="2578923"/>
              <a:ext cx="3056885" cy="1063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146FAF-5809-4A5D-9C30-A5A921A3BF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336" y="2050297"/>
              <a:ext cx="1620915" cy="433286"/>
            </a:xfrm>
            <a:prstGeom prst="rect">
              <a:avLst/>
            </a:prstGeom>
          </p:spPr>
        </p:pic>
      </p:grp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B94F5AA2-83DD-4C90-8EB9-E59934B9C4F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82600" y="271604"/>
            <a:ext cx="11214100" cy="635779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816136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ooter and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8">
            <a:extLst>
              <a:ext uri="{FF2B5EF4-FFF2-40B4-BE49-F238E27FC236}">
                <a16:creationId xmlns:a16="http://schemas.microsoft.com/office/drawing/2014/main" id="{49F01303-B0A1-9BFD-1F8B-B4BB968A6140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946" y="6394039"/>
            <a:ext cx="5401720" cy="131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ADFA95-7122-2EF0-9BE4-2F17A7A884CE}"/>
              </a:ext>
            </a:extLst>
          </p:cNvPr>
          <p:cNvGrpSpPr/>
          <p:nvPr userDrawn="1"/>
        </p:nvGrpSpPr>
        <p:grpSpPr>
          <a:xfrm>
            <a:off x="303682" y="6193436"/>
            <a:ext cx="6284965" cy="499582"/>
            <a:chOff x="307478" y="6227991"/>
            <a:chExt cx="6363527" cy="505827"/>
          </a:xfrm>
        </p:grpSpPr>
        <p:pic>
          <p:nvPicPr>
            <p:cNvPr id="4" name="object 10">
              <a:extLst>
                <a:ext uri="{FF2B5EF4-FFF2-40B4-BE49-F238E27FC236}">
                  <a16:creationId xmlns:a16="http://schemas.microsoft.com/office/drawing/2014/main" id="{14789D07-BA74-AAB2-24DA-843C6FFA4820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719" y="6417405"/>
              <a:ext cx="96202" cy="134302"/>
            </a:xfrm>
            <a:prstGeom prst="rect">
              <a:avLst/>
            </a:prstGeom>
          </p:spPr>
        </p:pic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0BA1C9A1-E178-0692-D103-490EC97A0DC4}"/>
                </a:ext>
              </a:extLst>
            </p:cNvPr>
            <p:cNvSpPr/>
            <p:nvPr/>
          </p:nvSpPr>
          <p:spPr>
            <a:xfrm>
              <a:off x="6004221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12">
              <a:extLst>
                <a:ext uri="{FF2B5EF4-FFF2-40B4-BE49-F238E27FC236}">
                  <a16:creationId xmlns:a16="http://schemas.microsoft.com/office/drawing/2014/main" id="{A6E069A9-DB5C-B3C8-D0A2-96BF92F9688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824" y="6417405"/>
              <a:ext cx="96202" cy="134302"/>
            </a:xfrm>
            <a:prstGeom prst="rect">
              <a:avLst/>
            </a:prstGeom>
          </p:spPr>
        </p:pic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0984EE09-0D6C-2F36-1084-DA2BD9F6584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156" y="6417401"/>
              <a:ext cx="94094" cy="132765"/>
            </a:xfrm>
            <a:prstGeom prst="rect">
              <a:avLst/>
            </a:prstGeom>
          </p:spPr>
        </p:pic>
        <p:pic>
          <p:nvPicPr>
            <p:cNvPr id="8" name="object 14">
              <a:extLst>
                <a:ext uri="{FF2B5EF4-FFF2-40B4-BE49-F238E27FC236}">
                  <a16:creationId xmlns:a16="http://schemas.microsoft.com/office/drawing/2014/main" id="{D45F1F72-0353-9DC7-4E5A-F88F5903D4F4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957" y="6417405"/>
              <a:ext cx="80048" cy="132765"/>
            </a:xfrm>
            <a:prstGeom prst="rect">
              <a:avLst/>
            </a:prstGeom>
          </p:spPr>
        </p:pic>
        <p:pic>
          <p:nvPicPr>
            <p:cNvPr id="9" name="object 23">
              <a:extLst>
                <a:ext uri="{FF2B5EF4-FFF2-40B4-BE49-F238E27FC236}">
                  <a16:creationId xmlns:a16="http://schemas.microsoft.com/office/drawing/2014/main" id="{C4BD7E6B-3BE6-F7A8-487A-2E851204196B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78" y="6227991"/>
              <a:ext cx="1633711" cy="438221"/>
            </a:xfrm>
            <a:prstGeom prst="rect">
              <a:avLst/>
            </a:prstGeom>
          </p:spPr>
        </p:pic>
        <p:pic>
          <p:nvPicPr>
            <p:cNvPr id="10" name="object 24">
              <a:extLst>
                <a:ext uri="{FF2B5EF4-FFF2-40B4-BE49-F238E27FC236}">
                  <a16:creationId xmlns:a16="http://schemas.microsoft.com/office/drawing/2014/main" id="{F5FEAE6C-72C9-C3A1-6AD9-BB877CA17A88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2357" y="6415873"/>
              <a:ext cx="95821" cy="135839"/>
            </a:xfrm>
            <a:prstGeom prst="rect">
              <a:avLst/>
            </a:prstGeom>
          </p:spPr>
        </p:pic>
        <p:pic>
          <p:nvPicPr>
            <p:cNvPr id="11" name="object 25">
              <a:extLst>
                <a:ext uri="{FF2B5EF4-FFF2-40B4-BE49-F238E27FC236}">
                  <a16:creationId xmlns:a16="http://schemas.microsoft.com/office/drawing/2014/main" id="{1FF0CE1D-3C99-058A-5638-855E786E2137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056" y="6415868"/>
              <a:ext cx="96202" cy="135839"/>
            </a:xfrm>
            <a:prstGeom prst="rect">
              <a:avLst/>
            </a:prstGeom>
          </p:spPr>
        </p:pic>
        <p:pic>
          <p:nvPicPr>
            <p:cNvPr id="12" name="object 26">
              <a:extLst>
                <a:ext uri="{FF2B5EF4-FFF2-40B4-BE49-F238E27FC236}">
                  <a16:creationId xmlns:a16="http://schemas.microsoft.com/office/drawing/2014/main" id="{5535F14B-441D-04F1-4A73-12D27A786069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68" y="6417405"/>
              <a:ext cx="90042" cy="132765"/>
            </a:xfrm>
            <a:prstGeom prst="rect">
              <a:avLst/>
            </a:prstGeom>
          </p:spPr>
        </p:pic>
        <p:pic>
          <p:nvPicPr>
            <p:cNvPr id="13" name="object 27">
              <a:extLst>
                <a:ext uri="{FF2B5EF4-FFF2-40B4-BE49-F238E27FC236}">
                  <a16:creationId xmlns:a16="http://schemas.microsoft.com/office/drawing/2014/main" id="{B6116556-0306-9044-A3BC-E2BB30105C86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102" y="6417405"/>
              <a:ext cx="90042" cy="132765"/>
            </a:xfrm>
            <a:prstGeom prst="rect">
              <a:avLst/>
            </a:prstGeom>
          </p:spPr>
        </p:pic>
        <p:pic>
          <p:nvPicPr>
            <p:cNvPr id="14" name="object 28">
              <a:extLst>
                <a:ext uri="{FF2B5EF4-FFF2-40B4-BE49-F238E27FC236}">
                  <a16:creationId xmlns:a16="http://schemas.microsoft.com/office/drawing/2014/main" id="{1521B3B6-1129-5D87-F8A5-8BDEC7A45305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532" y="6417405"/>
              <a:ext cx="80048" cy="132765"/>
            </a:xfrm>
            <a:prstGeom prst="rect">
              <a:avLst/>
            </a:prstGeom>
          </p:spPr>
        </p:pic>
        <p:pic>
          <p:nvPicPr>
            <p:cNvPr id="15" name="object 29">
              <a:extLst>
                <a:ext uri="{FF2B5EF4-FFF2-40B4-BE49-F238E27FC236}">
                  <a16:creationId xmlns:a16="http://schemas.microsoft.com/office/drawing/2014/main" id="{1A9BB888-406A-D7D1-D875-F6699A0119F6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890" y="6415873"/>
              <a:ext cx="95821" cy="135839"/>
            </a:xfrm>
            <a:prstGeom prst="rect">
              <a:avLst/>
            </a:prstGeom>
          </p:spPr>
        </p:pic>
        <p:sp>
          <p:nvSpPr>
            <p:cNvPr id="16" name="object 30">
              <a:extLst>
                <a:ext uri="{FF2B5EF4-FFF2-40B4-BE49-F238E27FC236}">
                  <a16:creationId xmlns:a16="http://schemas.microsoft.com/office/drawing/2014/main" id="{CE8E63CF-9F98-178E-EEE5-41D42775796C}"/>
                </a:ext>
              </a:extLst>
            </p:cNvPr>
            <p:cNvSpPr/>
            <p:nvPr/>
          </p:nvSpPr>
          <p:spPr>
            <a:xfrm>
              <a:off x="4106684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98569DE6-B547-441D-32AA-80B07A9AF8CA}"/>
                </a:ext>
              </a:extLst>
            </p:cNvPr>
            <p:cNvSpPr/>
            <p:nvPr/>
          </p:nvSpPr>
          <p:spPr>
            <a:xfrm>
              <a:off x="4300308" y="6417411"/>
              <a:ext cx="17145" cy="133350"/>
            </a:xfrm>
            <a:custGeom>
              <a:avLst/>
              <a:gdLst/>
              <a:ahLst/>
              <a:cxnLst/>
              <a:rect l="l" t="t" r="r" b="b"/>
              <a:pathLst>
                <a:path w="17145" h="133350">
                  <a:moveTo>
                    <a:pt x="16548" y="0"/>
                  </a:moveTo>
                  <a:lnTo>
                    <a:pt x="0" y="0"/>
                  </a:lnTo>
                  <a:lnTo>
                    <a:pt x="0" y="132765"/>
                  </a:lnTo>
                  <a:lnTo>
                    <a:pt x="16548" y="132765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32">
              <a:extLst>
                <a:ext uri="{FF2B5EF4-FFF2-40B4-BE49-F238E27FC236}">
                  <a16:creationId xmlns:a16="http://schemas.microsoft.com/office/drawing/2014/main" id="{02B0E42A-B5E9-79FE-4F3F-D6AB98390C37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3936" y="6417405"/>
              <a:ext cx="90042" cy="132765"/>
            </a:xfrm>
            <a:prstGeom prst="rect">
              <a:avLst/>
            </a:prstGeom>
          </p:spPr>
        </p:pic>
        <p:pic>
          <p:nvPicPr>
            <p:cNvPr id="19" name="object 33">
              <a:extLst>
                <a:ext uri="{FF2B5EF4-FFF2-40B4-BE49-F238E27FC236}">
                  <a16:creationId xmlns:a16="http://schemas.microsoft.com/office/drawing/2014/main" id="{AC7DA20F-59B9-275B-0714-4A3C2C83AB3F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372" y="6415864"/>
              <a:ext cx="96977" cy="135839"/>
            </a:xfrm>
            <a:prstGeom prst="rect">
              <a:avLst/>
            </a:prstGeom>
          </p:spPr>
        </p:pic>
        <p:sp>
          <p:nvSpPr>
            <p:cNvPr id="20" name="object 34">
              <a:extLst>
                <a:ext uri="{FF2B5EF4-FFF2-40B4-BE49-F238E27FC236}">
                  <a16:creationId xmlns:a16="http://schemas.microsoft.com/office/drawing/2014/main" id="{2368E5B2-7DFF-B83A-1271-59AB1C4D0031}"/>
                </a:ext>
              </a:extLst>
            </p:cNvPr>
            <p:cNvSpPr/>
            <p:nvPr/>
          </p:nvSpPr>
          <p:spPr>
            <a:xfrm>
              <a:off x="4925009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:a16="http://schemas.microsoft.com/office/drawing/2014/main" id="{8E843DC9-11BD-F05A-3248-933D3D88D037}"/>
                </a:ext>
              </a:extLst>
            </p:cNvPr>
            <p:cNvSpPr/>
            <p:nvPr/>
          </p:nvSpPr>
          <p:spPr>
            <a:xfrm>
              <a:off x="5117605" y="6416840"/>
              <a:ext cx="90170" cy="133350"/>
            </a:xfrm>
            <a:custGeom>
              <a:avLst/>
              <a:gdLst/>
              <a:ahLst/>
              <a:cxnLst/>
              <a:rect l="l" t="t" r="r" b="b"/>
              <a:pathLst>
                <a:path w="90170" h="133350">
                  <a:moveTo>
                    <a:pt x="90043" y="0"/>
                  </a:moveTo>
                  <a:lnTo>
                    <a:pt x="73494" y="0"/>
                  </a:lnTo>
                  <a:lnTo>
                    <a:pt x="73494" y="57150"/>
                  </a:lnTo>
                  <a:lnTo>
                    <a:pt x="16535" y="57150"/>
                  </a:lnTo>
                  <a:lnTo>
                    <a:pt x="1653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2390"/>
                  </a:lnTo>
                  <a:lnTo>
                    <a:pt x="0" y="133350"/>
                  </a:lnTo>
                  <a:lnTo>
                    <a:pt x="16535" y="133350"/>
                  </a:lnTo>
                  <a:lnTo>
                    <a:pt x="16535" y="72390"/>
                  </a:lnTo>
                  <a:lnTo>
                    <a:pt x="73494" y="72390"/>
                  </a:lnTo>
                  <a:lnTo>
                    <a:pt x="73494" y="133350"/>
                  </a:lnTo>
                  <a:lnTo>
                    <a:pt x="90043" y="133350"/>
                  </a:lnTo>
                  <a:lnTo>
                    <a:pt x="90043" y="72390"/>
                  </a:lnTo>
                  <a:lnTo>
                    <a:pt x="90043" y="57150"/>
                  </a:lnTo>
                  <a:lnTo>
                    <a:pt x="90043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36">
              <a:extLst>
                <a:ext uri="{FF2B5EF4-FFF2-40B4-BE49-F238E27FC236}">
                  <a16:creationId xmlns:a16="http://schemas.microsoft.com/office/drawing/2014/main" id="{EFB9FEF7-D980-4607-8D0A-2083723185F1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035" y="6417405"/>
              <a:ext cx="80048" cy="132765"/>
            </a:xfrm>
            <a:prstGeom prst="rect">
              <a:avLst/>
            </a:prstGeom>
          </p:spPr>
        </p:pic>
        <p:pic>
          <p:nvPicPr>
            <p:cNvPr id="23" name="object 37">
              <a:extLst>
                <a:ext uri="{FF2B5EF4-FFF2-40B4-BE49-F238E27FC236}">
                  <a16:creationId xmlns:a16="http://schemas.microsoft.com/office/drawing/2014/main" id="{70CB13DC-5660-1125-E347-57D67E57D47A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194" y="6417405"/>
              <a:ext cx="80048" cy="132765"/>
            </a:xfrm>
            <a:prstGeom prst="rect">
              <a:avLst/>
            </a:prstGeom>
          </p:spPr>
        </p:pic>
        <p:grpSp>
          <p:nvGrpSpPr>
            <p:cNvPr id="24" name="object 38">
              <a:extLst>
                <a:ext uri="{FF2B5EF4-FFF2-40B4-BE49-F238E27FC236}">
                  <a16:creationId xmlns:a16="http://schemas.microsoft.com/office/drawing/2014/main" id="{871BFE4C-3201-8AF6-3F4F-04B7685723E8}"/>
                </a:ext>
              </a:extLst>
            </p:cNvPr>
            <p:cNvGrpSpPr/>
            <p:nvPr/>
          </p:nvGrpSpPr>
          <p:grpSpPr>
            <a:xfrm>
              <a:off x="2516490" y="6417354"/>
              <a:ext cx="402590" cy="140335"/>
              <a:chOff x="2516490" y="6417354"/>
              <a:chExt cx="402590" cy="140335"/>
            </a:xfrm>
          </p:grpSpPr>
          <p:pic>
            <p:nvPicPr>
              <p:cNvPr id="28" name="object 39">
                <a:extLst>
                  <a:ext uri="{FF2B5EF4-FFF2-40B4-BE49-F238E27FC236}">
                    <a16:creationId xmlns:a16="http://schemas.microsoft.com/office/drawing/2014/main" id="{2E020C69-9FCF-8517-217E-4EDC9E0240C6}"/>
                  </a:ext>
                </a:extLst>
              </p:cNvPr>
              <p:cNvPicPr/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802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29" name="object 40">
                <a:extLst>
                  <a:ext uri="{FF2B5EF4-FFF2-40B4-BE49-F238E27FC236}">
                    <a16:creationId xmlns:a16="http://schemas.microsoft.com/office/drawing/2014/main" id="{BECF4F8D-6516-B511-E0F5-A7922D0522E3}"/>
                  </a:ext>
                </a:extLst>
              </p:cNvPr>
              <p:cNvPicPr/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8792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30" name="object 41">
                <a:extLst>
                  <a:ext uri="{FF2B5EF4-FFF2-40B4-BE49-F238E27FC236}">
                    <a16:creationId xmlns:a16="http://schemas.microsoft.com/office/drawing/2014/main" id="{23C73588-C118-13B1-4BA4-105B0F4A7332}"/>
                  </a:ext>
                </a:extLst>
              </p:cNvPr>
              <p:cNvPicPr/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649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31" name="object 42">
                <a:extLst>
                  <a:ext uri="{FF2B5EF4-FFF2-40B4-BE49-F238E27FC236}">
                    <a16:creationId xmlns:a16="http://schemas.microsoft.com/office/drawing/2014/main" id="{15AC00AB-0D76-04ED-FD4C-B81B32B6FF90}"/>
                  </a:ext>
                </a:extLst>
              </p:cNvPr>
              <p:cNvPicPr/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278" y="6417354"/>
                <a:ext cx="69938" cy="139877"/>
              </a:xfrm>
              <a:prstGeom prst="rect">
                <a:avLst/>
              </a:prstGeom>
            </p:spPr>
          </p:pic>
        </p:grpSp>
        <p:grpSp>
          <p:nvGrpSpPr>
            <p:cNvPr id="25" name="object 43">
              <a:extLst>
                <a:ext uri="{FF2B5EF4-FFF2-40B4-BE49-F238E27FC236}">
                  <a16:creationId xmlns:a16="http://schemas.microsoft.com/office/drawing/2014/main" id="{9187AF27-82B7-F8F5-80F2-5EA398964FA1}"/>
                </a:ext>
              </a:extLst>
            </p:cNvPr>
            <p:cNvGrpSpPr/>
            <p:nvPr/>
          </p:nvGrpSpPr>
          <p:grpSpPr>
            <a:xfrm>
              <a:off x="2206763" y="6242328"/>
              <a:ext cx="6350" cy="491490"/>
              <a:chOff x="2206763" y="6242328"/>
              <a:chExt cx="6350" cy="491490"/>
            </a:xfrm>
          </p:grpSpPr>
          <p:sp>
            <p:nvSpPr>
              <p:cNvPr id="26" name="object 44">
                <a:extLst>
                  <a:ext uri="{FF2B5EF4-FFF2-40B4-BE49-F238E27FC236}">
                    <a16:creationId xmlns:a16="http://schemas.microsoft.com/office/drawing/2014/main" id="{103D91E2-5FA4-F541-B5E4-8BCE0E9A66C5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solidFill>
                <a:srgbClr val="58595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45">
                <a:extLst>
                  <a:ext uri="{FF2B5EF4-FFF2-40B4-BE49-F238E27FC236}">
                    <a16:creationId xmlns:a16="http://schemas.microsoft.com/office/drawing/2014/main" id="{D5A66D73-2A4C-3DF6-3347-EF44E92B1C24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ln w="635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2" name="object 9">
            <a:extLst>
              <a:ext uri="{FF2B5EF4-FFF2-40B4-BE49-F238E27FC236}">
                <a16:creationId xmlns:a16="http://schemas.microsoft.com/office/drawing/2014/main" id="{0B1CB9C9-7A17-2DE0-85FF-7E2D80ADE94E}"/>
              </a:ext>
            </a:extLst>
          </p:cNvPr>
          <p:cNvSpPr/>
          <p:nvPr userDrawn="1"/>
        </p:nvSpPr>
        <p:spPr>
          <a:xfrm>
            <a:off x="11415041" y="6263553"/>
            <a:ext cx="379432" cy="371906"/>
          </a:xfrm>
          <a:custGeom>
            <a:avLst/>
            <a:gdLst/>
            <a:ahLst/>
            <a:cxnLst/>
            <a:rect l="l" t="t" r="r" b="b"/>
            <a:pathLst>
              <a:path w="384175" h="376554">
                <a:moveTo>
                  <a:pt x="383819" y="0"/>
                </a:moveTo>
                <a:lnTo>
                  <a:pt x="0" y="0"/>
                </a:lnTo>
                <a:lnTo>
                  <a:pt x="0" y="376300"/>
                </a:lnTo>
                <a:lnTo>
                  <a:pt x="383819" y="376300"/>
                </a:lnTo>
                <a:lnTo>
                  <a:pt x="383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7">
            <a:extLst>
              <a:ext uri="{FF2B5EF4-FFF2-40B4-BE49-F238E27FC236}">
                <a16:creationId xmlns:a16="http://schemas.microsoft.com/office/drawing/2014/main" id="{B78E4646-3B2D-6F38-2949-0DB1DF73D65B}"/>
              </a:ext>
            </a:extLst>
          </p:cNvPr>
          <p:cNvSpPr txBox="1">
            <a:spLocks/>
          </p:cNvSpPr>
          <p:nvPr userDrawn="1"/>
        </p:nvSpPr>
        <p:spPr>
          <a:xfrm>
            <a:off x="11489120" y="6345936"/>
            <a:ext cx="495300" cy="195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67109">
              <a:lnSpc>
                <a:spcPts val="1728"/>
              </a:lnSpc>
            </a:pPr>
            <a:fld id="{81D60167-4931-47E6-BA6A-407CBD079E47}" type="slidenum"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pPr marL="67109">
                <a:lnSpc>
                  <a:spcPts val="1728"/>
                </a:lnSpc>
              </a:pPr>
              <a:t>‹#›</a:t>
            </a:fld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itle Placeholder 1">
            <a:extLst>
              <a:ext uri="{FF2B5EF4-FFF2-40B4-BE49-F238E27FC236}">
                <a16:creationId xmlns:a16="http://schemas.microsoft.com/office/drawing/2014/main" id="{9C02D962-C2BC-0874-E87C-C6067CD8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15" y="274320"/>
            <a:ext cx="7606112" cy="610638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>
            <a:lvl1pPr>
              <a:defRPr lang="en-US" sz="3200" b="0" kern="1200" dirty="0">
                <a:solidFill>
                  <a:srgbClr val="77BC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5E3CF9BD-BDA7-8821-28B8-CF3A97DBCA57}"/>
              </a:ext>
            </a:extLst>
          </p:cNvPr>
          <p:cNvSpPr/>
          <p:nvPr userDrawn="1"/>
        </p:nvSpPr>
        <p:spPr>
          <a:xfrm>
            <a:off x="536332" y="828429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09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1C4593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BAC3356F-C017-F0E8-CF27-FC2C7528B895}"/>
              </a:ext>
            </a:extLst>
          </p:cNvPr>
          <p:cNvSpPr/>
          <p:nvPr userDrawn="1"/>
        </p:nvSpPr>
        <p:spPr>
          <a:xfrm>
            <a:off x="1158275" y="828429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B5C7E4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1" name="object 38">
            <a:extLst>
              <a:ext uri="{FF2B5EF4-FFF2-40B4-BE49-F238E27FC236}">
                <a16:creationId xmlns:a16="http://schemas.microsoft.com/office/drawing/2014/main" id="{3B9123F1-C806-6629-6F23-756F90740C0B}"/>
              </a:ext>
            </a:extLst>
          </p:cNvPr>
          <p:cNvSpPr/>
          <p:nvPr userDrawn="1"/>
        </p:nvSpPr>
        <p:spPr>
          <a:xfrm>
            <a:off x="1773381" y="828429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29A1DB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891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ECD4A9-1E3E-978D-4048-801F534C62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11" y="0"/>
            <a:ext cx="642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92989C-F084-F0E1-1A5C-EF2A1CDAD03C}"/>
              </a:ext>
            </a:extLst>
          </p:cNvPr>
          <p:cNvGrpSpPr/>
          <p:nvPr userDrawn="1"/>
        </p:nvGrpSpPr>
        <p:grpSpPr>
          <a:xfrm>
            <a:off x="303682" y="6193436"/>
            <a:ext cx="6284965" cy="499582"/>
            <a:chOff x="307478" y="6227991"/>
            <a:chExt cx="6363527" cy="505827"/>
          </a:xfrm>
        </p:grpSpPr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CCCB0C4E-2CE3-8A74-607C-3E1B1B370FCB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719" y="6417405"/>
              <a:ext cx="96202" cy="134302"/>
            </a:xfrm>
            <a:prstGeom prst="rect">
              <a:avLst/>
            </a:prstGeom>
          </p:spPr>
        </p:pic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A452EA86-EF25-F46C-1ACD-B6212C893A37}"/>
                </a:ext>
              </a:extLst>
            </p:cNvPr>
            <p:cNvSpPr/>
            <p:nvPr/>
          </p:nvSpPr>
          <p:spPr>
            <a:xfrm>
              <a:off x="6004221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A3D3E421-C6D4-5064-CFFC-6974D0572E75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824" y="6417405"/>
              <a:ext cx="96202" cy="134302"/>
            </a:xfrm>
            <a:prstGeom prst="rect">
              <a:avLst/>
            </a:prstGeom>
          </p:spPr>
        </p:pic>
        <p:pic>
          <p:nvPicPr>
            <p:cNvPr id="12" name="object 13">
              <a:extLst>
                <a:ext uri="{FF2B5EF4-FFF2-40B4-BE49-F238E27FC236}">
                  <a16:creationId xmlns:a16="http://schemas.microsoft.com/office/drawing/2014/main" id="{24D8C681-8715-694C-47EB-AE7A61D2EDB7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156" y="6417401"/>
              <a:ext cx="94094" cy="132765"/>
            </a:xfrm>
            <a:prstGeom prst="rect">
              <a:avLst/>
            </a:prstGeom>
          </p:spPr>
        </p:pic>
        <p:pic>
          <p:nvPicPr>
            <p:cNvPr id="13" name="object 14">
              <a:extLst>
                <a:ext uri="{FF2B5EF4-FFF2-40B4-BE49-F238E27FC236}">
                  <a16:creationId xmlns:a16="http://schemas.microsoft.com/office/drawing/2014/main" id="{583A2804-7EBA-8AD4-D3FA-176A3DADF35E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957" y="6417405"/>
              <a:ext cx="80048" cy="132765"/>
            </a:xfrm>
            <a:prstGeom prst="rect">
              <a:avLst/>
            </a:prstGeom>
          </p:spPr>
        </p:pic>
        <p:pic>
          <p:nvPicPr>
            <p:cNvPr id="14" name="object 23">
              <a:extLst>
                <a:ext uri="{FF2B5EF4-FFF2-40B4-BE49-F238E27FC236}">
                  <a16:creationId xmlns:a16="http://schemas.microsoft.com/office/drawing/2014/main" id="{1FE10C8A-B389-89EB-5224-F22455C9BE00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78" y="6227991"/>
              <a:ext cx="1633711" cy="438221"/>
            </a:xfrm>
            <a:prstGeom prst="rect">
              <a:avLst/>
            </a:prstGeom>
          </p:spPr>
        </p:pic>
        <p:pic>
          <p:nvPicPr>
            <p:cNvPr id="15" name="object 24">
              <a:extLst>
                <a:ext uri="{FF2B5EF4-FFF2-40B4-BE49-F238E27FC236}">
                  <a16:creationId xmlns:a16="http://schemas.microsoft.com/office/drawing/2014/main" id="{D7840D7A-8228-8812-92D7-2D5EBC76DF68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2357" y="6415873"/>
              <a:ext cx="95821" cy="135839"/>
            </a:xfrm>
            <a:prstGeom prst="rect">
              <a:avLst/>
            </a:prstGeom>
          </p:spPr>
        </p:pic>
        <p:pic>
          <p:nvPicPr>
            <p:cNvPr id="16" name="object 25">
              <a:extLst>
                <a:ext uri="{FF2B5EF4-FFF2-40B4-BE49-F238E27FC236}">
                  <a16:creationId xmlns:a16="http://schemas.microsoft.com/office/drawing/2014/main" id="{76AE3A7D-6881-D7BA-F098-C1ACFB203F14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056" y="6415868"/>
              <a:ext cx="96202" cy="135839"/>
            </a:xfrm>
            <a:prstGeom prst="rect">
              <a:avLst/>
            </a:prstGeom>
          </p:spPr>
        </p:pic>
        <p:pic>
          <p:nvPicPr>
            <p:cNvPr id="17" name="object 26">
              <a:extLst>
                <a:ext uri="{FF2B5EF4-FFF2-40B4-BE49-F238E27FC236}">
                  <a16:creationId xmlns:a16="http://schemas.microsoft.com/office/drawing/2014/main" id="{7ECE7F8A-24F8-ED10-6D2D-2BE881AF3EE9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68" y="6417405"/>
              <a:ext cx="90042" cy="132765"/>
            </a:xfrm>
            <a:prstGeom prst="rect">
              <a:avLst/>
            </a:prstGeom>
          </p:spPr>
        </p:pic>
        <p:pic>
          <p:nvPicPr>
            <p:cNvPr id="18" name="object 27">
              <a:extLst>
                <a:ext uri="{FF2B5EF4-FFF2-40B4-BE49-F238E27FC236}">
                  <a16:creationId xmlns:a16="http://schemas.microsoft.com/office/drawing/2014/main" id="{8BDE9205-D3F7-3EFA-27AB-C29622BC1B98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102" y="6417405"/>
              <a:ext cx="90042" cy="132765"/>
            </a:xfrm>
            <a:prstGeom prst="rect">
              <a:avLst/>
            </a:prstGeom>
          </p:spPr>
        </p:pic>
        <p:pic>
          <p:nvPicPr>
            <p:cNvPr id="19" name="object 28">
              <a:extLst>
                <a:ext uri="{FF2B5EF4-FFF2-40B4-BE49-F238E27FC236}">
                  <a16:creationId xmlns:a16="http://schemas.microsoft.com/office/drawing/2014/main" id="{CEFD6850-79CD-9A2D-619E-BAF4E196FAB8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532" y="6417405"/>
              <a:ext cx="80048" cy="132765"/>
            </a:xfrm>
            <a:prstGeom prst="rect">
              <a:avLst/>
            </a:prstGeom>
          </p:spPr>
        </p:pic>
        <p:pic>
          <p:nvPicPr>
            <p:cNvPr id="20" name="object 29">
              <a:extLst>
                <a:ext uri="{FF2B5EF4-FFF2-40B4-BE49-F238E27FC236}">
                  <a16:creationId xmlns:a16="http://schemas.microsoft.com/office/drawing/2014/main" id="{837FB886-8E0F-360F-DCAF-40CA158C5890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890" y="6415873"/>
              <a:ext cx="95821" cy="135839"/>
            </a:xfrm>
            <a:prstGeom prst="rect">
              <a:avLst/>
            </a:prstGeom>
          </p:spPr>
        </p:pic>
        <p:sp>
          <p:nvSpPr>
            <p:cNvPr id="21" name="object 30">
              <a:extLst>
                <a:ext uri="{FF2B5EF4-FFF2-40B4-BE49-F238E27FC236}">
                  <a16:creationId xmlns:a16="http://schemas.microsoft.com/office/drawing/2014/main" id="{4487C15D-D263-86D2-F5C9-552ACC48D8EB}"/>
                </a:ext>
              </a:extLst>
            </p:cNvPr>
            <p:cNvSpPr/>
            <p:nvPr/>
          </p:nvSpPr>
          <p:spPr>
            <a:xfrm>
              <a:off x="4106684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1">
              <a:extLst>
                <a:ext uri="{FF2B5EF4-FFF2-40B4-BE49-F238E27FC236}">
                  <a16:creationId xmlns:a16="http://schemas.microsoft.com/office/drawing/2014/main" id="{8E5E6BC7-6F2B-B6E4-6450-64093D9C64F0}"/>
                </a:ext>
              </a:extLst>
            </p:cNvPr>
            <p:cNvSpPr/>
            <p:nvPr/>
          </p:nvSpPr>
          <p:spPr>
            <a:xfrm>
              <a:off x="4300308" y="6417411"/>
              <a:ext cx="17145" cy="133350"/>
            </a:xfrm>
            <a:custGeom>
              <a:avLst/>
              <a:gdLst/>
              <a:ahLst/>
              <a:cxnLst/>
              <a:rect l="l" t="t" r="r" b="b"/>
              <a:pathLst>
                <a:path w="17145" h="133350">
                  <a:moveTo>
                    <a:pt x="16548" y="0"/>
                  </a:moveTo>
                  <a:lnTo>
                    <a:pt x="0" y="0"/>
                  </a:lnTo>
                  <a:lnTo>
                    <a:pt x="0" y="132765"/>
                  </a:lnTo>
                  <a:lnTo>
                    <a:pt x="16548" y="132765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32">
              <a:extLst>
                <a:ext uri="{FF2B5EF4-FFF2-40B4-BE49-F238E27FC236}">
                  <a16:creationId xmlns:a16="http://schemas.microsoft.com/office/drawing/2014/main" id="{EC34F249-0E8A-C9A8-9801-3665D5BE3546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3936" y="6417405"/>
              <a:ext cx="90042" cy="132765"/>
            </a:xfrm>
            <a:prstGeom prst="rect">
              <a:avLst/>
            </a:prstGeom>
          </p:spPr>
        </p:pic>
        <p:pic>
          <p:nvPicPr>
            <p:cNvPr id="24" name="object 33">
              <a:extLst>
                <a:ext uri="{FF2B5EF4-FFF2-40B4-BE49-F238E27FC236}">
                  <a16:creationId xmlns:a16="http://schemas.microsoft.com/office/drawing/2014/main" id="{EEF60736-E46A-47D1-40D2-D65E83B47782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372" y="6415864"/>
              <a:ext cx="96977" cy="135839"/>
            </a:xfrm>
            <a:prstGeom prst="rect">
              <a:avLst/>
            </a:prstGeom>
          </p:spPr>
        </p:pic>
        <p:sp>
          <p:nvSpPr>
            <p:cNvPr id="25" name="object 34">
              <a:extLst>
                <a:ext uri="{FF2B5EF4-FFF2-40B4-BE49-F238E27FC236}">
                  <a16:creationId xmlns:a16="http://schemas.microsoft.com/office/drawing/2014/main" id="{55E8787B-5BF9-F84E-23BB-DBD45524BF5E}"/>
                </a:ext>
              </a:extLst>
            </p:cNvPr>
            <p:cNvSpPr/>
            <p:nvPr/>
          </p:nvSpPr>
          <p:spPr>
            <a:xfrm>
              <a:off x="4925009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35">
              <a:extLst>
                <a:ext uri="{FF2B5EF4-FFF2-40B4-BE49-F238E27FC236}">
                  <a16:creationId xmlns:a16="http://schemas.microsoft.com/office/drawing/2014/main" id="{284C8C0A-7351-536C-D2B1-0534D2D7D016}"/>
                </a:ext>
              </a:extLst>
            </p:cNvPr>
            <p:cNvSpPr/>
            <p:nvPr/>
          </p:nvSpPr>
          <p:spPr>
            <a:xfrm>
              <a:off x="5117605" y="6416840"/>
              <a:ext cx="90170" cy="133350"/>
            </a:xfrm>
            <a:custGeom>
              <a:avLst/>
              <a:gdLst/>
              <a:ahLst/>
              <a:cxnLst/>
              <a:rect l="l" t="t" r="r" b="b"/>
              <a:pathLst>
                <a:path w="90170" h="133350">
                  <a:moveTo>
                    <a:pt x="90043" y="0"/>
                  </a:moveTo>
                  <a:lnTo>
                    <a:pt x="73494" y="0"/>
                  </a:lnTo>
                  <a:lnTo>
                    <a:pt x="73494" y="57150"/>
                  </a:lnTo>
                  <a:lnTo>
                    <a:pt x="16535" y="57150"/>
                  </a:lnTo>
                  <a:lnTo>
                    <a:pt x="1653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2390"/>
                  </a:lnTo>
                  <a:lnTo>
                    <a:pt x="0" y="133350"/>
                  </a:lnTo>
                  <a:lnTo>
                    <a:pt x="16535" y="133350"/>
                  </a:lnTo>
                  <a:lnTo>
                    <a:pt x="16535" y="72390"/>
                  </a:lnTo>
                  <a:lnTo>
                    <a:pt x="73494" y="72390"/>
                  </a:lnTo>
                  <a:lnTo>
                    <a:pt x="73494" y="133350"/>
                  </a:lnTo>
                  <a:lnTo>
                    <a:pt x="90043" y="133350"/>
                  </a:lnTo>
                  <a:lnTo>
                    <a:pt x="90043" y="72390"/>
                  </a:lnTo>
                  <a:lnTo>
                    <a:pt x="90043" y="57150"/>
                  </a:lnTo>
                  <a:lnTo>
                    <a:pt x="90043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36">
              <a:extLst>
                <a:ext uri="{FF2B5EF4-FFF2-40B4-BE49-F238E27FC236}">
                  <a16:creationId xmlns:a16="http://schemas.microsoft.com/office/drawing/2014/main" id="{F836F200-094E-2C8C-4825-0A7F97E96B9A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035" y="6417405"/>
              <a:ext cx="80048" cy="132765"/>
            </a:xfrm>
            <a:prstGeom prst="rect">
              <a:avLst/>
            </a:prstGeom>
          </p:spPr>
        </p:pic>
        <p:pic>
          <p:nvPicPr>
            <p:cNvPr id="28" name="object 37">
              <a:extLst>
                <a:ext uri="{FF2B5EF4-FFF2-40B4-BE49-F238E27FC236}">
                  <a16:creationId xmlns:a16="http://schemas.microsoft.com/office/drawing/2014/main" id="{6ADDD59F-EB46-D51E-6F97-84798E347C6A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194" y="6417405"/>
              <a:ext cx="80048" cy="132765"/>
            </a:xfrm>
            <a:prstGeom prst="rect">
              <a:avLst/>
            </a:prstGeom>
          </p:spPr>
        </p:pic>
        <p:grpSp>
          <p:nvGrpSpPr>
            <p:cNvPr id="29" name="object 38">
              <a:extLst>
                <a:ext uri="{FF2B5EF4-FFF2-40B4-BE49-F238E27FC236}">
                  <a16:creationId xmlns:a16="http://schemas.microsoft.com/office/drawing/2014/main" id="{A30CF997-967F-DC53-10F0-978003A315CE}"/>
                </a:ext>
              </a:extLst>
            </p:cNvPr>
            <p:cNvGrpSpPr/>
            <p:nvPr/>
          </p:nvGrpSpPr>
          <p:grpSpPr>
            <a:xfrm>
              <a:off x="2516490" y="6417354"/>
              <a:ext cx="402590" cy="140335"/>
              <a:chOff x="2516490" y="6417354"/>
              <a:chExt cx="402590" cy="140335"/>
            </a:xfrm>
          </p:grpSpPr>
          <p:pic>
            <p:nvPicPr>
              <p:cNvPr id="33" name="object 39">
                <a:extLst>
                  <a:ext uri="{FF2B5EF4-FFF2-40B4-BE49-F238E27FC236}">
                    <a16:creationId xmlns:a16="http://schemas.microsoft.com/office/drawing/2014/main" id="{3EFD956B-6DCC-644B-E0CF-2CDE8FC57AD8}"/>
                  </a:ext>
                </a:extLst>
              </p:cNvPr>
              <p:cNvPicPr/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802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34" name="object 40">
                <a:extLst>
                  <a:ext uri="{FF2B5EF4-FFF2-40B4-BE49-F238E27FC236}">
                    <a16:creationId xmlns:a16="http://schemas.microsoft.com/office/drawing/2014/main" id="{56B173E4-0059-77D8-7AF5-6C5232EB61E0}"/>
                  </a:ext>
                </a:extLst>
              </p:cNvPr>
              <p:cNvPicPr/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8792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35" name="object 41">
                <a:extLst>
                  <a:ext uri="{FF2B5EF4-FFF2-40B4-BE49-F238E27FC236}">
                    <a16:creationId xmlns:a16="http://schemas.microsoft.com/office/drawing/2014/main" id="{547E8CC1-1617-494F-17A0-D793B2E0634E}"/>
                  </a:ext>
                </a:extLst>
              </p:cNvPr>
              <p:cNvPicPr/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649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36" name="object 42">
                <a:extLst>
                  <a:ext uri="{FF2B5EF4-FFF2-40B4-BE49-F238E27FC236}">
                    <a16:creationId xmlns:a16="http://schemas.microsoft.com/office/drawing/2014/main" id="{2C19793E-0609-82C9-3CC1-C801B46B76CC}"/>
                  </a:ext>
                </a:extLst>
              </p:cNvPr>
              <p:cNvPicPr/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278" y="6417354"/>
                <a:ext cx="69938" cy="139877"/>
              </a:xfrm>
              <a:prstGeom prst="rect">
                <a:avLst/>
              </a:prstGeom>
            </p:spPr>
          </p:pic>
        </p:grpSp>
        <p:grpSp>
          <p:nvGrpSpPr>
            <p:cNvPr id="30" name="object 43">
              <a:extLst>
                <a:ext uri="{FF2B5EF4-FFF2-40B4-BE49-F238E27FC236}">
                  <a16:creationId xmlns:a16="http://schemas.microsoft.com/office/drawing/2014/main" id="{B17EF93D-54B7-99A6-3308-B24FB9303AC7}"/>
                </a:ext>
              </a:extLst>
            </p:cNvPr>
            <p:cNvGrpSpPr/>
            <p:nvPr/>
          </p:nvGrpSpPr>
          <p:grpSpPr>
            <a:xfrm>
              <a:off x="2206763" y="6242328"/>
              <a:ext cx="6350" cy="491490"/>
              <a:chOff x="2206763" y="6242328"/>
              <a:chExt cx="6350" cy="491490"/>
            </a:xfrm>
          </p:grpSpPr>
          <p:sp>
            <p:nvSpPr>
              <p:cNvPr id="31" name="object 44">
                <a:extLst>
                  <a:ext uri="{FF2B5EF4-FFF2-40B4-BE49-F238E27FC236}">
                    <a16:creationId xmlns:a16="http://schemas.microsoft.com/office/drawing/2014/main" id="{C39F5BAB-51B7-052B-4782-D79E327C3D74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solidFill>
                <a:srgbClr val="58595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45">
                <a:extLst>
                  <a:ext uri="{FF2B5EF4-FFF2-40B4-BE49-F238E27FC236}">
                    <a16:creationId xmlns:a16="http://schemas.microsoft.com/office/drawing/2014/main" id="{62DFFFFD-96D6-1694-8A35-CE28C64EC224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ln w="635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7" name="object 47">
            <a:extLst>
              <a:ext uri="{FF2B5EF4-FFF2-40B4-BE49-F238E27FC236}">
                <a16:creationId xmlns:a16="http://schemas.microsoft.com/office/drawing/2014/main" id="{19244422-1558-D8DE-AD5B-6D63C0D80D46}"/>
              </a:ext>
            </a:extLst>
          </p:cNvPr>
          <p:cNvSpPr txBox="1">
            <a:spLocks/>
          </p:cNvSpPr>
          <p:nvPr userDrawn="1"/>
        </p:nvSpPr>
        <p:spPr>
          <a:xfrm>
            <a:off x="11489120" y="6345936"/>
            <a:ext cx="495300" cy="195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67109">
              <a:lnSpc>
                <a:spcPts val="1728"/>
              </a:lnSpc>
            </a:pPr>
            <a:fld id="{81D60167-4931-47E6-BA6A-407CBD079E47}" type="slidenum"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pPr marL="67109">
                <a:lnSpc>
                  <a:spcPts val="1728"/>
                </a:lnSpc>
              </a:pPr>
              <a:t>‹#›</a:t>
            </a:fld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itle Placeholder 1">
            <a:extLst>
              <a:ext uri="{FF2B5EF4-FFF2-40B4-BE49-F238E27FC236}">
                <a16:creationId xmlns:a16="http://schemas.microsoft.com/office/drawing/2014/main" id="{D15D18B1-53A6-6C8B-46E8-8D4DEB3A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15" y="274320"/>
            <a:ext cx="7606112" cy="610638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>
            <a:lvl1pPr>
              <a:defRPr lang="en-US" sz="3200" b="0" kern="1200" dirty="0">
                <a:solidFill>
                  <a:srgbClr val="77BC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EAE61DD-DDFA-195F-A990-C71C747B0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15" y="1440143"/>
            <a:ext cx="5053963" cy="2116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747474"/>
                </a:solidFill>
              </a:defRPr>
            </a:lvl1pPr>
            <a:lvl2pPr>
              <a:defRPr sz="2000">
                <a:solidFill>
                  <a:srgbClr val="747474"/>
                </a:solidFill>
              </a:defRPr>
            </a:lvl2pPr>
            <a:lvl3pPr>
              <a:defRPr sz="1800">
                <a:solidFill>
                  <a:srgbClr val="747474"/>
                </a:solidFill>
              </a:defRPr>
            </a:lvl3pPr>
            <a:lvl4pPr>
              <a:defRPr sz="1600">
                <a:solidFill>
                  <a:srgbClr val="747474"/>
                </a:solidFill>
              </a:defRPr>
            </a:lvl4pPr>
            <a:lvl5pPr>
              <a:defRPr sz="1600">
                <a:solidFill>
                  <a:srgbClr val="74747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35EBA6D9-6556-B569-2554-17EB777B7E79}"/>
              </a:ext>
            </a:extLst>
          </p:cNvPr>
          <p:cNvSpPr/>
          <p:nvPr userDrawn="1"/>
        </p:nvSpPr>
        <p:spPr>
          <a:xfrm>
            <a:off x="536332" y="1146481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09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1C4593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6E50C63C-19D3-8157-5ECE-EBEDAAAA66AA}"/>
              </a:ext>
            </a:extLst>
          </p:cNvPr>
          <p:cNvSpPr/>
          <p:nvPr userDrawn="1"/>
        </p:nvSpPr>
        <p:spPr>
          <a:xfrm>
            <a:off x="1158275" y="1146481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B5C7E4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2" name="object 38">
            <a:extLst>
              <a:ext uri="{FF2B5EF4-FFF2-40B4-BE49-F238E27FC236}">
                <a16:creationId xmlns:a16="http://schemas.microsoft.com/office/drawing/2014/main" id="{A317590B-07C7-DD6C-2A00-197C85A65613}"/>
              </a:ext>
            </a:extLst>
          </p:cNvPr>
          <p:cNvSpPr/>
          <p:nvPr userDrawn="1"/>
        </p:nvSpPr>
        <p:spPr>
          <a:xfrm>
            <a:off x="1773381" y="1146481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29A1DB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1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oter and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8">
            <a:extLst>
              <a:ext uri="{FF2B5EF4-FFF2-40B4-BE49-F238E27FC236}">
                <a16:creationId xmlns:a16="http://schemas.microsoft.com/office/drawing/2014/main" id="{49F01303-B0A1-9BFD-1F8B-B4BB968A6140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946" y="6394039"/>
            <a:ext cx="5401720" cy="131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ADFA95-7122-2EF0-9BE4-2F17A7A884CE}"/>
              </a:ext>
            </a:extLst>
          </p:cNvPr>
          <p:cNvGrpSpPr/>
          <p:nvPr userDrawn="1"/>
        </p:nvGrpSpPr>
        <p:grpSpPr>
          <a:xfrm>
            <a:off x="303682" y="6193436"/>
            <a:ext cx="6284965" cy="499582"/>
            <a:chOff x="307478" y="6227991"/>
            <a:chExt cx="6363527" cy="505827"/>
          </a:xfrm>
        </p:grpSpPr>
        <p:pic>
          <p:nvPicPr>
            <p:cNvPr id="4" name="object 10">
              <a:extLst>
                <a:ext uri="{FF2B5EF4-FFF2-40B4-BE49-F238E27FC236}">
                  <a16:creationId xmlns:a16="http://schemas.microsoft.com/office/drawing/2014/main" id="{14789D07-BA74-AAB2-24DA-843C6FFA4820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719" y="6417405"/>
              <a:ext cx="96202" cy="134302"/>
            </a:xfrm>
            <a:prstGeom prst="rect">
              <a:avLst/>
            </a:prstGeom>
          </p:spPr>
        </p:pic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0BA1C9A1-E178-0692-D103-490EC97A0DC4}"/>
                </a:ext>
              </a:extLst>
            </p:cNvPr>
            <p:cNvSpPr/>
            <p:nvPr/>
          </p:nvSpPr>
          <p:spPr>
            <a:xfrm>
              <a:off x="6004221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12">
              <a:extLst>
                <a:ext uri="{FF2B5EF4-FFF2-40B4-BE49-F238E27FC236}">
                  <a16:creationId xmlns:a16="http://schemas.microsoft.com/office/drawing/2014/main" id="{A6E069A9-DB5C-B3C8-D0A2-96BF92F9688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824" y="6417405"/>
              <a:ext cx="96202" cy="134302"/>
            </a:xfrm>
            <a:prstGeom prst="rect">
              <a:avLst/>
            </a:prstGeom>
          </p:spPr>
        </p:pic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0984EE09-0D6C-2F36-1084-DA2BD9F6584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156" y="6417401"/>
              <a:ext cx="94094" cy="132765"/>
            </a:xfrm>
            <a:prstGeom prst="rect">
              <a:avLst/>
            </a:prstGeom>
          </p:spPr>
        </p:pic>
        <p:pic>
          <p:nvPicPr>
            <p:cNvPr id="8" name="object 14">
              <a:extLst>
                <a:ext uri="{FF2B5EF4-FFF2-40B4-BE49-F238E27FC236}">
                  <a16:creationId xmlns:a16="http://schemas.microsoft.com/office/drawing/2014/main" id="{D45F1F72-0353-9DC7-4E5A-F88F5903D4F4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957" y="6417405"/>
              <a:ext cx="80048" cy="132765"/>
            </a:xfrm>
            <a:prstGeom prst="rect">
              <a:avLst/>
            </a:prstGeom>
          </p:spPr>
        </p:pic>
        <p:pic>
          <p:nvPicPr>
            <p:cNvPr id="9" name="object 23">
              <a:extLst>
                <a:ext uri="{FF2B5EF4-FFF2-40B4-BE49-F238E27FC236}">
                  <a16:creationId xmlns:a16="http://schemas.microsoft.com/office/drawing/2014/main" id="{C4BD7E6B-3BE6-F7A8-487A-2E851204196B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78" y="6227991"/>
              <a:ext cx="1633711" cy="438221"/>
            </a:xfrm>
            <a:prstGeom prst="rect">
              <a:avLst/>
            </a:prstGeom>
          </p:spPr>
        </p:pic>
        <p:pic>
          <p:nvPicPr>
            <p:cNvPr id="10" name="object 24">
              <a:extLst>
                <a:ext uri="{FF2B5EF4-FFF2-40B4-BE49-F238E27FC236}">
                  <a16:creationId xmlns:a16="http://schemas.microsoft.com/office/drawing/2014/main" id="{F5FEAE6C-72C9-C3A1-6AD9-BB877CA17A88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2357" y="6415873"/>
              <a:ext cx="95821" cy="135839"/>
            </a:xfrm>
            <a:prstGeom prst="rect">
              <a:avLst/>
            </a:prstGeom>
          </p:spPr>
        </p:pic>
        <p:pic>
          <p:nvPicPr>
            <p:cNvPr id="11" name="object 25">
              <a:extLst>
                <a:ext uri="{FF2B5EF4-FFF2-40B4-BE49-F238E27FC236}">
                  <a16:creationId xmlns:a16="http://schemas.microsoft.com/office/drawing/2014/main" id="{1FF0CE1D-3C99-058A-5638-855E786E2137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056" y="6415868"/>
              <a:ext cx="96202" cy="135839"/>
            </a:xfrm>
            <a:prstGeom prst="rect">
              <a:avLst/>
            </a:prstGeom>
          </p:spPr>
        </p:pic>
        <p:pic>
          <p:nvPicPr>
            <p:cNvPr id="12" name="object 26">
              <a:extLst>
                <a:ext uri="{FF2B5EF4-FFF2-40B4-BE49-F238E27FC236}">
                  <a16:creationId xmlns:a16="http://schemas.microsoft.com/office/drawing/2014/main" id="{5535F14B-441D-04F1-4A73-12D27A786069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68" y="6417405"/>
              <a:ext cx="90042" cy="132765"/>
            </a:xfrm>
            <a:prstGeom prst="rect">
              <a:avLst/>
            </a:prstGeom>
          </p:spPr>
        </p:pic>
        <p:pic>
          <p:nvPicPr>
            <p:cNvPr id="13" name="object 27">
              <a:extLst>
                <a:ext uri="{FF2B5EF4-FFF2-40B4-BE49-F238E27FC236}">
                  <a16:creationId xmlns:a16="http://schemas.microsoft.com/office/drawing/2014/main" id="{B6116556-0306-9044-A3BC-E2BB30105C86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102" y="6417405"/>
              <a:ext cx="90042" cy="132765"/>
            </a:xfrm>
            <a:prstGeom prst="rect">
              <a:avLst/>
            </a:prstGeom>
          </p:spPr>
        </p:pic>
        <p:pic>
          <p:nvPicPr>
            <p:cNvPr id="14" name="object 28">
              <a:extLst>
                <a:ext uri="{FF2B5EF4-FFF2-40B4-BE49-F238E27FC236}">
                  <a16:creationId xmlns:a16="http://schemas.microsoft.com/office/drawing/2014/main" id="{1521B3B6-1129-5D87-F8A5-8BDEC7A45305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532" y="6417405"/>
              <a:ext cx="80048" cy="132765"/>
            </a:xfrm>
            <a:prstGeom prst="rect">
              <a:avLst/>
            </a:prstGeom>
          </p:spPr>
        </p:pic>
        <p:pic>
          <p:nvPicPr>
            <p:cNvPr id="15" name="object 29">
              <a:extLst>
                <a:ext uri="{FF2B5EF4-FFF2-40B4-BE49-F238E27FC236}">
                  <a16:creationId xmlns:a16="http://schemas.microsoft.com/office/drawing/2014/main" id="{1A9BB888-406A-D7D1-D875-F6699A0119F6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890" y="6415873"/>
              <a:ext cx="95821" cy="135839"/>
            </a:xfrm>
            <a:prstGeom prst="rect">
              <a:avLst/>
            </a:prstGeom>
          </p:spPr>
        </p:pic>
        <p:sp>
          <p:nvSpPr>
            <p:cNvPr id="16" name="object 30">
              <a:extLst>
                <a:ext uri="{FF2B5EF4-FFF2-40B4-BE49-F238E27FC236}">
                  <a16:creationId xmlns:a16="http://schemas.microsoft.com/office/drawing/2014/main" id="{CE8E63CF-9F98-178E-EEE5-41D42775796C}"/>
                </a:ext>
              </a:extLst>
            </p:cNvPr>
            <p:cNvSpPr/>
            <p:nvPr/>
          </p:nvSpPr>
          <p:spPr>
            <a:xfrm>
              <a:off x="4106684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98569DE6-B547-441D-32AA-80B07A9AF8CA}"/>
                </a:ext>
              </a:extLst>
            </p:cNvPr>
            <p:cNvSpPr/>
            <p:nvPr/>
          </p:nvSpPr>
          <p:spPr>
            <a:xfrm>
              <a:off x="4300308" y="6417411"/>
              <a:ext cx="17145" cy="133350"/>
            </a:xfrm>
            <a:custGeom>
              <a:avLst/>
              <a:gdLst/>
              <a:ahLst/>
              <a:cxnLst/>
              <a:rect l="l" t="t" r="r" b="b"/>
              <a:pathLst>
                <a:path w="17145" h="133350">
                  <a:moveTo>
                    <a:pt x="16548" y="0"/>
                  </a:moveTo>
                  <a:lnTo>
                    <a:pt x="0" y="0"/>
                  </a:lnTo>
                  <a:lnTo>
                    <a:pt x="0" y="132765"/>
                  </a:lnTo>
                  <a:lnTo>
                    <a:pt x="16548" y="132765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32">
              <a:extLst>
                <a:ext uri="{FF2B5EF4-FFF2-40B4-BE49-F238E27FC236}">
                  <a16:creationId xmlns:a16="http://schemas.microsoft.com/office/drawing/2014/main" id="{02B0E42A-B5E9-79FE-4F3F-D6AB98390C37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3936" y="6417405"/>
              <a:ext cx="90042" cy="132765"/>
            </a:xfrm>
            <a:prstGeom prst="rect">
              <a:avLst/>
            </a:prstGeom>
          </p:spPr>
        </p:pic>
        <p:pic>
          <p:nvPicPr>
            <p:cNvPr id="19" name="object 33">
              <a:extLst>
                <a:ext uri="{FF2B5EF4-FFF2-40B4-BE49-F238E27FC236}">
                  <a16:creationId xmlns:a16="http://schemas.microsoft.com/office/drawing/2014/main" id="{AC7DA20F-59B9-275B-0714-4A3C2C83AB3F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372" y="6415864"/>
              <a:ext cx="96977" cy="135839"/>
            </a:xfrm>
            <a:prstGeom prst="rect">
              <a:avLst/>
            </a:prstGeom>
          </p:spPr>
        </p:pic>
        <p:sp>
          <p:nvSpPr>
            <p:cNvPr id="20" name="object 34">
              <a:extLst>
                <a:ext uri="{FF2B5EF4-FFF2-40B4-BE49-F238E27FC236}">
                  <a16:creationId xmlns:a16="http://schemas.microsoft.com/office/drawing/2014/main" id="{2368E5B2-7DFF-B83A-1271-59AB1C4D0031}"/>
                </a:ext>
              </a:extLst>
            </p:cNvPr>
            <p:cNvSpPr/>
            <p:nvPr/>
          </p:nvSpPr>
          <p:spPr>
            <a:xfrm>
              <a:off x="4925009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:a16="http://schemas.microsoft.com/office/drawing/2014/main" id="{8E843DC9-11BD-F05A-3248-933D3D88D037}"/>
                </a:ext>
              </a:extLst>
            </p:cNvPr>
            <p:cNvSpPr/>
            <p:nvPr/>
          </p:nvSpPr>
          <p:spPr>
            <a:xfrm>
              <a:off x="5117605" y="6416840"/>
              <a:ext cx="90170" cy="133350"/>
            </a:xfrm>
            <a:custGeom>
              <a:avLst/>
              <a:gdLst/>
              <a:ahLst/>
              <a:cxnLst/>
              <a:rect l="l" t="t" r="r" b="b"/>
              <a:pathLst>
                <a:path w="90170" h="133350">
                  <a:moveTo>
                    <a:pt x="90043" y="0"/>
                  </a:moveTo>
                  <a:lnTo>
                    <a:pt x="73494" y="0"/>
                  </a:lnTo>
                  <a:lnTo>
                    <a:pt x="73494" y="57150"/>
                  </a:lnTo>
                  <a:lnTo>
                    <a:pt x="16535" y="57150"/>
                  </a:lnTo>
                  <a:lnTo>
                    <a:pt x="1653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2390"/>
                  </a:lnTo>
                  <a:lnTo>
                    <a:pt x="0" y="133350"/>
                  </a:lnTo>
                  <a:lnTo>
                    <a:pt x="16535" y="133350"/>
                  </a:lnTo>
                  <a:lnTo>
                    <a:pt x="16535" y="72390"/>
                  </a:lnTo>
                  <a:lnTo>
                    <a:pt x="73494" y="72390"/>
                  </a:lnTo>
                  <a:lnTo>
                    <a:pt x="73494" y="133350"/>
                  </a:lnTo>
                  <a:lnTo>
                    <a:pt x="90043" y="133350"/>
                  </a:lnTo>
                  <a:lnTo>
                    <a:pt x="90043" y="72390"/>
                  </a:lnTo>
                  <a:lnTo>
                    <a:pt x="90043" y="57150"/>
                  </a:lnTo>
                  <a:lnTo>
                    <a:pt x="90043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36">
              <a:extLst>
                <a:ext uri="{FF2B5EF4-FFF2-40B4-BE49-F238E27FC236}">
                  <a16:creationId xmlns:a16="http://schemas.microsoft.com/office/drawing/2014/main" id="{EFB9FEF7-D980-4607-8D0A-2083723185F1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035" y="6417405"/>
              <a:ext cx="80048" cy="132765"/>
            </a:xfrm>
            <a:prstGeom prst="rect">
              <a:avLst/>
            </a:prstGeom>
          </p:spPr>
        </p:pic>
        <p:pic>
          <p:nvPicPr>
            <p:cNvPr id="23" name="object 37">
              <a:extLst>
                <a:ext uri="{FF2B5EF4-FFF2-40B4-BE49-F238E27FC236}">
                  <a16:creationId xmlns:a16="http://schemas.microsoft.com/office/drawing/2014/main" id="{70CB13DC-5660-1125-E347-57D67E57D47A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194" y="6417405"/>
              <a:ext cx="80048" cy="132765"/>
            </a:xfrm>
            <a:prstGeom prst="rect">
              <a:avLst/>
            </a:prstGeom>
          </p:spPr>
        </p:pic>
        <p:grpSp>
          <p:nvGrpSpPr>
            <p:cNvPr id="24" name="object 38">
              <a:extLst>
                <a:ext uri="{FF2B5EF4-FFF2-40B4-BE49-F238E27FC236}">
                  <a16:creationId xmlns:a16="http://schemas.microsoft.com/office/drawing/2014/main" id="{871BFE4C-3201-8AF6-3F4F-04B7685723E8}"/>
                </a:ext>
              </a:extLst>
            </p:cNvPr>
            <p:cNvGrpSpPr/>
            <p:nvPr/>
          </p:nvGrpSpPr>
          <p:grpSpPr>
            <a:xfrm>
              <a:off x="2516490" y="6417354"/>
              <a:ext cx="402590" cy="140335"/>
              <a:chOff x="2516490" y="6417354"/>
              <a:chExt cx="402590" cy="140335"/>
            </a:xfrm>
          </p:grpSpPr>
          <p:pic>
            <p:nvPicPr>
              <p:cNvPr id="28" name="object 39">
                <a:extLst>
                  <a:ext uri="{FF2B5EF4-FFF2-40B4-BE49-F238E27FC236}">
                    <a16:creationId xmlns:a16="http://schemas.microsoft.com/office/drawing/2014/main" id="{2E020C69-9FCF-8517-217E-4EDC9E0240C6}"/>
                  </a:ext>
                </a:extLst>
              </p:cNvPr>
              <p:cNvPicPr/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802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29" name="object 40">
                <a:extLst>
                  <a:ext uri="{FF2B5EF4-FFF2-40B4-BE49-F238E27FC236}">
                    <a16:creationId xmlns:a16="http://schemas.microsoft.com/office/drawing/2014/main" id="{BECF4F8D-6516-B511-E0F5-A7922D0522E3}"/>
                  </a:ext>
                </a:extLst>
              </p:cNvPr>
              <p:cNvPicPr/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8792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30" name="object 41">
                <a:extLst>
                  <a:ext uri="{FF2B5EF4-FFF2-40B4-BE49-F238E27FC236}">
                    <a16:creationId xmlns:a16="http://schemas.microsoft.com/office/drawing/2014/main" id="{23C73588-C118-13B1-4BA4-105B0F4A7332}"/>
                  </a:ext>
                </a:extLst>
              </p:cNvPr>
              <p:cNvPicPr/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649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31" name="object 42">
                <a:extLst>
                  <a:ext uri="{FF2B5EF4-FFF2-40B4-BE49-F238E27FC236}">
                    <a16:creationId xmlns:a16="http://schemas.microsoft.com/office/drawing/2014/main" id="{15AC00AB-0D76-04ED-FD4C-B81B32B6FF90}"/>
                  </a:ext>
                </a:extLst>
              </p:cNvPr>
              <p:cNvPicPr/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278" y="6417354"/>
                <a:ext cx="69938" cy="139877"/>
              </a:xfrm>
              <a:prstGeom prst="rect">
                <a:avLst/>
              </a:prstGeom>
            </p:spPr>
          </p:pic>
        </p:grpSp>
        <p:grpSp>
          <p:nvGrpSpPr>
            <p:cNvPr id="25" name="object 43">
              <a:extLst>
                <a:ext uri="{FF2B5EF4-FFF2-40B4-BE49-F238E27FC236}">
                  <a16:creationId xmlns:a16="http://schemas.microsoft.com/office/drawing/2014/main" id="{9187AF27-82B7-F8F5-80F2-5EA398964FA1}"/>
                </a:ext>
              </a:extLst>
            </p:cNvPr>
            <p:cNvGrpSpPr/>
            <p:nvPr/>
          </p:nvGrpSpPr>
          <p:grpSpPr>
            <a:xfrm>
              <a:off x="2206763" y="6242328"/>
              <a:ext cx="6350" cy="491490"/>
              <a:chOff x="2206763" y="6242328"/>
              <a:chExt cx="6350" cy="491490"/>
            </a:xfrm>
          </p:grpSpPr>
          <p:sp>
            <p:nvSpPr>
              <p:cNvPr id="26" name="object 44">
                <a:extLst>
                  <a:ext uri="{FF2B5EF4-FFF2-40B4-BE49-F238E27FC236}">
                    <a16:creationId xmlns:a16="http://schemas.microsoft.com/office/drawing/2014/main" id="{103D91E2-5FA4-F541-B5E4-8BCE0E9A66C5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solidFill>
                <a:srgbClr val="58595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45">
                <a:extLst>
                  <a:ext uri="{FF2B5EF4-FFF2-40B4-BE49-F238E27FC236}">
                    <a16:creationId xmlns:a16="http://schemas.microsoft.com/office/drawing/2014/main" id="{D5A66D73-2A4C-3DF6-3347-EF44E92B1C24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ln w="635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2" name="object 9">
            <a:extLst>
              <a:ext uri="{FF2B5EF4-FFF2-40B4-BE49-F238E27FC236}">
                <a16:creationId xmlns:a16="http://schemas.microsoft.com/office/drawing/2014/main" id="{0B1CB9C9-7A17-2DE0-85FF-7E2D80ADE94E}"/>
              </a:ext>
            </a:extLst>
          </p:cNvPr>
          <p:cNvSpPr/>
          <p:nvPr userDrawn="1"/>
        </p:nvSpPr>
        <p:spPr>
          <a:xfrm>
            <a:off x="11415041" y="6263553"/>
            <a:ext cx="379432" cy="371906"/>
          </a:xfrm>
          <a:custGeom>
            <a:avLst/>
            <a:gdLst/>
            <a:ahLst/>
            <a:cxnLst/>
            <a:rect l="l" t="t" r="r" b="b"/>
            <a:pathLst>
              <a:path w="384175" h="376554">
                <a:moveTo>
                  <a:pt x="383819" y="0"/>
                </a:moveTo>
                <a:lnTo>
                  <a:pt x="0" y="0"/>
                </a:lnTo>
                <a:lnTo>
                  <a:pt x="0" y="376300"/>
                </a:lnTo>
                <a:lnTo>
                  <a:pt x="383819" y="376300"/>
                </a:lnTo>
                <a:lnTo>
                  <a:pt x="383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7">
            <a:extLst>
              <a:ext uri="{FF2B5EF4-FFF2-40B4-BE49-F238E27FC236}">
                <a16:creationId xmlns:a16="http://schemas.microsoft.com/office/drawing/2014/main" id="{B78E4646-3B2D-6F38-2949-0DB1DF73D65B}"/>
              </a:ext>
            </a:extLst>
          </p:cNvPr>
          <p:cNvSpPr txBox="1">
            <a:spLocks/>
          </p:cNvSpPr>
          <p:nvPr userDrawn="1"/>
        </p:nvSpPr>
        <p:spPr>
          <a:xfrm>
            <a:off x="11489120" y="6345936"/>
            <a:ext cx="495300" cy="195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67109">
              <a:lnSpc>
                <a:spcPts val="1728"/>
              </a:lnSpc>
            </a:pPr>
            <a:fld id="{81D60167-4931-47E6-BA6A-407CBD079E47}" type="slidenum"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pPr marL="67109">
                <a:lnSpc>
                  <a:spcPts val="1728"/>
                </a:lnSpc>
              </a:pPr>
              <a:t>‹#›</a:t>
            </a:fld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itle Placeholder 1">
            <a:extLst>
              <a:ext uri="{FF2B5EF4-FFF2-40B4-BE49-F238E27FC236}">
                <a16:creationId xmlns:a16="http://schemas.microsoft.com/office/drawing/2014/main" id="{9C02D962-C2BC-0874-E87C-C6067CD8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15" y="274320"/>
            <a:ext cx="7606112" cy="610638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>
            <a:lvl1pPr>
              <a:defRPr lang="en-US" sz="3200" b="0" kern="1200" dirty="0">
                <a:solidFill>
                  <a:srgbClr val="77BC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5E3CF9BD-BDA7-8821-28B8-CF3A97DBCA57}"/>
              </a:ext>
            </a:extLst>
          </p:cNvPr>
          <p:cNvSpPr/>
          <p:nvPr userDrawn="1"/>
        </p:nvSpPr>
        <p:spPr>
          <a:xfrm>
            <a:off x="536332" y="917880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09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1C4593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BAC3356F-C017-F0E8-CF27-FC2C7528B895}"/>
              </a:ext>
            </a:extLst>
          </p:cNvPr>
          <p:cNvSpPr/>
          <p:nvPr userDrawn="1"/>
        </p:nvSpPr>
        <p:spPr>
          <a:xfrm>
            <a:off x="1158275" y="917880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B5C7E4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41" name="object 38">
            <a:extLst>
              <a:ext uri="{FF2B5EF4-FFF2-40B4-BE49-F238E27FC236}">
                <a16:creationId xmlns:a16="http://schemas.microsoft.com/office/drawing/2014/main" id="{3B9123F1-C806-6629-6F23-756F90740C0B}"/>
              </a:ext>
            </a:extLst>
          </p:cNvPr>
          <p:cNvSpPr/>
          <p:nvPr userDrawn="1"/>
        </p:nvSpPr>
        <p:spPr>
          <a:xfrm>
            <a:off x="1773381" y="917880"/>
            <a:ext cx="459673" cy="150832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29A1DB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5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rose Graphic">
            <a:extLst>
              <a:ext uri="{FF2B5EF4-FFF2-40B4-BE49-F238E27FC236}">
                <a16:creationId xmlns:a16="http://schemas.microsoft.com/office/drawing/2014/main" id="{1C4443E2-C697-01BB-BD0D-D4A0860BF1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41" y="2655994"/>
            <a:ext cx="8039121" cy="987552"/>
          </a:xfrm>
          <a:prstGeom prst="rect">
            <a:avLst/>
          </a:prstGeom>
          <a:effectLst>
            <a:outerShdw blurRad="596900" dist="279400" dir="5400000" sx="91000" sy="91000" algn="t" rotWithShape="0">
              <a:prstClr val="black">
                <a:alpha val="30000"/>
              </a:prstClr>
            </a:outerShdw>
          </a:effec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7615D2-BF30-C75D-2CEF-45981E7F8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3140" y="4163290"/>
            <a:ext cx="8020879" cy="6719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76D114-7478-1959-3586-6F4D3A28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140" y="2655995"/>
            <a:ext cx="8020879" cy="983828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C89A070-C672-A13C-C58C-E195981F00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849" y="1494434"/>
            <a:ext cx="4521937" cy="157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9400B23-43BC-8AAB-4713-84F9CD7619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04" y="518173"/>
            <a:ext cx="2661478" cy="86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 -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hlinkClick r:id="rId2"/>
            <a:extLst>
              <a:ext uri="{FF2B5EF4-FFF2-40B4-BE49-F238E27FC236}">
                <a16:creationId xmlns:a16="http://schemas.microsoft.com/office/drawing/2014/main" id="{9698655C-DCEA-8463-507B-9E259A68D3D4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472" y="4257966"/>
            <a:ext cx="3174998" cy="1816992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11DC5EB0-C8A0-C169-9E79-3387501DFB51}"/>
              </a:ext>
            </a:extLst>
          </p:cNvPr>
          <p:cNvSpPr txBox="1"/>
          <p:nvPr userDrawn="1"/>
        </p:nvSpPr>
        <p:spPr>
          <a:xfrm>
            <a:off x="9287252" y="6109647"/>
            <a:ext cx="1999388" cy="443553"/>
          </a:xfrm>
          <a:prstGeom prst="rect">
            <a:avLst/>
          </a:prstGeom>
        </p:spPr>
        <p:txBody>
          <a:bodyPr vert="horz" wrap="square" lIns="0" tIns="12543" rIns="0" bIns="0" rtlCol="0">
            <a:spAutoFit/>
          </a:bodyPr>
          <a:lstStyle/>
          <a:p>
            <a:pPr marL="12544" algn="ctr">
              <a:spcBef>
                <a:spcPts val="99"/>
              </a:spcBef>
            </a:pPr>
            <a:r>
              <a:rPr lang="en-US" sz="1400" b="1">
                <a:solidFill>
                  <a:srgbClr val="78BC43"/>
                </a:solidFill>
                <a:latin typeface="Helvetica"/>
                <a:cs typeface="Helvetica"/>
                <a:hlinkClick r:id="rId2"/>
              </a:rPr>
              <a:t>Click Here, For More Product Information!</a:t>
            </a:r>
            <a:endParaRPr sz="1400" b="1">
              <a:latin typeface="Helvetica"/>
              <a:cs typeface="Helvetica"/>
            </a:endParaRP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D0398D30-36D6-8520-D28A-1D9A1640CFA6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2" y="732008"/>
            <a:ext cx="12192000" cy="3173268"/>
          </a:xfrm>
          <a:prstGeom prst="rect">
            <a:avLst/>
          </a:prstGeom>
        </p:spPr>
      </p:pic>
      <p:pic>
        <p:nvPicPr>
          <p:cNvPr id="65" name="object 2">
            <a:extLst>
              <a:ext uri="{FF2B5EF4-FFF2-40B4-BE49-F238E27FC236}">
                <a16:creationId xmlns:a16="http://schemas.microsoft.com/office/drawing/2014/main" id="{DD71B337-2EC3-83BA-E057-944CC3393FE3}"/>
              </a:ext>
            </a:extLst>
          </p:cNvPr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29" y="5066561"/>
            <a:ext cx="4012811" cy="141486"/>
          </a:xfrm>
          <a:prstGeom prst="rect">
            <a:avLst/>
          </a:prstGeom>
        </p:spPr>
      </p:pic>
      <p:pic>
        <p:nvPicPr>
          <p:cNvPr id="67" name="object 17">
            <a:extLst>
              <a:ext uri="{FF2B5EF4-FFF2-40B4-BE49-F238E27FC236}">
                <a16:creationId xmlns:a16="http://schemas.microsoft.com/office/drawing/2014/main" id="{9FEF07F8-E9B0-D5F3-3C6E-DB0D6953818B}"/>
              </a:ext>
            </a:extLst>
          </p:cNvPr>
          <p:cNvPicPr/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25" y="4412662"/>
            <a:ext cx="1721914" cy="559048"/>
          </a:xfrm>
          <a:prstGeom prst="rect">
            <a:avLst/>
          </a:prstGeom>
        </p:spPr>
      </p:pic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61AED78C-B159-AC5B-A41D-2B11951773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4794" y="5521325"/>
            <a:ext cx="3336925" cy="611188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77BC1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04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Image 2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A3E35-124F-217E-1454-AF084462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61" y="256736"/>
            <a:ext cx="11055456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1" y="1956619"/>
            <a:ext cx="5577840" cy="393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1" y="1489775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E7D255-496D-B22E-83C7-48BDBB274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6076" y="1956373"/>
            <a:ext cx="4883394" cy="393314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DE0871-6501-4FA3-74B5-66C21313395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1361" y="743986"/>
            <a:ext cx="11055455" cy="466597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rgbClr val="00409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76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Content 2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A3E35-124F-217E-1454-AF084462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61" y="256736"/>
            <a:ext cx="11055456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1" y="1956619"/>
            <a:ext cx="5577840" cy="393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21361" y="1489775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DE0871-6501-4FA3-74B5-66C21313395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21361" y="743986"/>
            <a:ext cx="11055455" cy="466597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rgbClr val="00409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B61091-3309-0177-57A4-657F0AB2D6D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450304" y="1956372"/>
            <a:ext cx="5126512" cy="393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445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Content 2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A3E35-124F-217E-1454-AF084462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478" y="256736"/>
            <a:ext cx="11043137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ECD1-CDB6-DA8F-738A-F5C79AB8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963" y="1956619"/>
            <a:ext cx="5577840" cy="393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01D193-47A3-7692-A43A-8826BD4322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998963" y="1489775"/>
            <a:ext cx="5577840" cy="46659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E7D255-496D-B22E-83C7-48BDBB274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478" y="1956372"/>
            <a:ext cx="4883394" cy="393315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DE0871-6501-4FA3-74B5-66C21313395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7478" y="743986"/>
            <a:ext cx="11040471" cy="466597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rgbClr val="00409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78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theme" Target="../theme/theme3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6.png"/><Relationship Id="rId7" Type="http://schemas.openxmlformats.org/officeDocument/2006/relationships/theme" Target="../theme/theme4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41996-67D5-E214-5792-46227F7B8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A8AAA-5832-05CA-0608-B89CABF2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05BC4-AC13-943E-0431-E63DEA518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F55F7B-10D8-4086-8051-984CBB374512}" type="datetimeFigureOut">
              <a:rPr lang="en-US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1C6A7-D1A4-FEBE-9FD0-500690776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8E658-F51E-329E-CAF6-A70874C60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3302C6-78D7-43F7-83FB-DD833C04B6BC}" type="slidenum">
              <a:rPr lang="en-US"/>
              <a:t>‹#›</a:t>
            </a:fld>
            <a:endParaRPr lang="en-US"/>
          </a:p>
        </p:txBody>
      </p:sp>
      <p:sp>
        <p:nvSpPr>
          <p:cNvPr id="7" name="empower - DO NOT DELETE!!!" hidden="1">
            <a:extLst>
              <a:ext uri="{FF2B5EF4-FFF2-40B4-BE49-F238E27FC236}">
                <a16:creationId xmlns:a16="http://schemas.microsoft.com/office/drawing/2014/main" id="{3F854A7A-AA15-4F24-080A-DC2A066DDF0A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4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4" r:id="rId2"/>
    <p:sldLayoutId id="2147483742" r:id="rId3"/>
    <p:sldLayoutId id="2147483741" r:id="rId4"/>
    <p:sldLayoutId id="2147483740" r:id="rId5"/>
    <p:sldLayoutId id="214748373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FE441-7D33-9DE9-5268-8B2CDC25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2" y="274320"/>
            <a:ext cx="10972800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47E0-95B9-045D-B450-D96DEC111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361" y="1440143"/>
            <a:ext cx="5557706" cy="198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9" name="object 8">
            <a:extLst>
              <a:ext uri="{FF2B5EF4-FFF2-40B4-BE49-F238E27FC236}">
                <a16:creationId xmlns:a16="http://schemas.microsoft.com/office/drawing/2014/main" id="{6F9AB0EC-D441-36CE-C0EC-E20404EB3299}"/>
              </a:ext>
            </a:extLst>
          </p:cNvPr>
          <p:cNvPicPr/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946" y="6394039"/>
            <a:ext cx="5401720" cy="13170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6B458D7-C5B9-F7E1-16D7-77D2468DCA1F}"/>
              </a:ext>
            </a:extLst>
          </p:cNvPr>
          <p:cNvGrpSpPr/>
          <p:nvPr userDrawn="1"/>
        </p:nvGrpSpPr>
        <p:grpSpPr>
          <a:xfrm>
            <a:off x="303682" y="6193436"/>
            <a:ext cx="6284965" cy="499582"/>
            <a:chOff x="307478" y="6227991"/>
            <a:chExt cx="6363527" cy="505827"/>
          </a:xfrm>
        </p:grpSpPr>
        <p:pic>
          <p:nvPicPr>
            <p:cNvPr id="41" name="object 10">
              <a:extLst>
                <a:ext uri="{FF2B5EF4-FFF2-40B4-BE49-F238E27FC236}">
                  <a16:creationId xmlns:a16="http://schemas.microsoft.com/office/drawing/2014/main" id="{09034356-B820-508A-4A98-FEE96324D447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719" y="6417405"/>
              <a:ext cx="96202" cy="134302"/>
            </a:xfrm>
            <a:prstGeom prst="rect">
              <a:avLst/>
            </a:prstGeom>
          </p:spPr>
        </p:pic>
        <p:sp>
          <p:nvSpPr>
            <p:cNvPr id="42" name="object 11">
              <a:extLst>
                <a:ext uri="{FF2B5EF4-FFF2-40B4-BE49-F238E27FC236}">
                  <a16:creationId xmlns:a16="http://schemas.microsoft.com/office/drawing/2014/main" id="{BEEF0475-686B-85B2-D5BF-68EB54713F0A}"/>
                </a:ext>
              </a:extLst>
            </p:cNvPr>
            <p:cNvSpPr/>
            <p:nvPr/>
          </p:nvSpPr>
          <p:spPr>
            <a:xfrm>
              <a:off x="6004221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12">
              <a:extLst>
                <a:ext uri="{FF2B5EF4-FFF2-40B4-BE49-F238E27FC236}">
                  <a16:creationId xmlns:a16="http://schemas.microsoft.com/office/drawing/2014/main" id="{6C1A6DB0-2BE9-57E5-DD82-D00231C62CAE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824" y="6417405"/>
              <a:ext cx="96202" cy="134302"/>
            </a:xfrm>
            <a:prstGeom prst="rect">
              <a:avLst/>
            </a:prstGeom>
          </p:spPr>
        </p:pic>
        <p:pic>
          <p:nvPicPr>
            <p:cNvPr id="44" name="object 13">
              <a:extLst>
                <a:ext uri="{FF2B5EF4-FFF2-40B4-BE49-F238E27FC236}">
                  <a16:creationId xmlns:a16="http://schemas.microsoft.com/office/drawing/2014/main" id="{0D156361-7025-BBCE-D931-51673E840163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156" y="6417401"/>
              <a:ext cx="94094" cy="132765"/>
            </a:xfrm>
            <a:prstGeom prst="rect">
              <a:avLst/>
            </a:prstGeom>
          </p:spPr>
        </p:pic>
        <p:pic>
          <p:nvPicPr>
            <p:cNvPr id="45" name="object 14">
              <a:extLst>
                <a:ext uri="{FF2B5EF4-FFF2-40B4-BE49-F238E27FC236}">
                  <a16:creationId xmlns:a16="http://schemas.microsoft.com/office/drawing/2014/main" id="{50BA5C80-B1BD-B0C7-19DC-02982219EAC3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957" y="6417405"/>
              <a:ext cx="80048" cy="132765"/>
            </a:xfrm>
            <a:prstGeom prst="rect">
              <a:avLst/>
            </a:prstGeom>
          </p:spPr>
        </p:pic>
        <p:pic>
          <p:nvPicPr>
            <p:cNvPr id="46" name="object 23">
              <a:extLst>
                <a:ext uri="{FF2B5EF4-FFF2-40B4-BE49-F238E27FC236}">
                  <a16:creationId xmlns:a16="http://schemas.microsoft.com/office/drawing/2014/main" id="{B6C1D452-A2D8-80E8-D628-7AFA9BF5A733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78" y="6227991"/>
              <a:ext cx="1633711" cy="438221"/>
            </a:xfrm>
            <a:prstGeom prst="rect">
              <a:avLst/>
            </a:prstGeom>
          </p:spPr>
        </p:pic>
        <p:pic>
          <p:nvPicPr>
            <p:cNvPr id="47" name="object 24">
              <a:extLst>
                <a:ext uri="{FF2B5EF4-FFF2-40B4-BE49-F238E27FC236}">
                  <a16:creationId xmlns:a16="http://schemas.microsoft.com/office/drawing/2014/main" id="{47D71730-A92C-1482-8AED-704541D982E4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2357" y="6415873"/>
              <a:ext cx="95821" cy="135839"/>
            </a:xfrm>
            <a:prstGeom prst="rect">
              <a:avLst/>
            </a:prstGeom>
          </p:spPr>
        </p:pic>
        <p:pic>
          <p:nvPicPr>
            <p:cNvPr id="48" name="object 25">
              <a:extLst>
                <a:ext uri="{FF2B5EF4-FFF2-40B4-BE49-F238E27FC236}">
                  <a16:creationId xmlns:a16="http://schemas.microsoft.com/office/drawing/2014/main" id="{AB47F556-21E2-28D5-1B03-A5B6279475AD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056" y="6415868"/>
              <a:ext cx="96202" cy="135839"/>
            </a:xfrm>
            <a:prstGeom prst="rect">
              <a:avLst/>
            </a:prstGeom>
          </p:spPr>
        </p:pic>
        <p:pic>
          <p:nvPicPr>
            <p:cNvPr id="49" name="object 26">
              <a:extLst>
                <a:ext uri="{FF2B5EF4-FFF2-40B4-BE49-F238E27FC236}">
                  <a16:creationId xmlns:a16="http://schemas.microsoft.com/office/drawing/2014/main" id="{8FD02215-05E8-3726-0A71-9F33F80AE447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68" y="6417405"/>
              <a:ext cx="90042" cy="132765"/>
            </a:xfrm>
            <a:prstGeom prst="rect">
              <a:avLst/>
            </a:prstGeom>
          </p:spPr>
        </p:pic>
        <p:pic>
          <p:nvPicPr>
            <p:cNvPr id="50" name="object 27">
              <a:extLst>
                <a:ext uri="{FF2B5EF4-FFF2-40B4-BE49-F238E27FC236}">
                  <a16:creationId xmlns:a16="http://schemas.microsoft.com/office/drawing/2014/main" id="{C31F88DD-D9D8-5DE5-C5D2-935682D96A65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102" y="6417405"/>
              <a:ext cx="90042" cy="132765"/>
            </a:xfrm>
            <a:prstGeom prst="rect">
              <a:avLst/>
            </a:prstGeom>
          </p:spPr>
        </p:pic>
        <p:pic>
          <p:nvPicPr>
            <p:cNvPr id="51" name="object 28">
              <a:extLst>
                <a:ext uri="{FF2B5EF4-FFF2-40B4-BE49-F238E27FC236}">
                  <a16:creationId xmlns:a16="http://schemas.microsoft.com/office/drawing/2014/main" id="{E6A69628-D383-C8CC-6530-8051977C3E47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532" y="6417405"/>
              <a:ext cx="80048" cy="132765"/>
            </a:xfrm>
            <a:prstGeom prst="rect">
              <a:avLst/>
            </a:prstGeom>
          </p:spPr>
        </p:pic>
        <p:pic>
          <p:nvPicPr>
            <p:cNvPr id="52" name="object 29">
              <a:extLst>
                <a:ext uri="{FF2B5EF4-FFF2-40B4-BE49-F238E27FC236}">
                  <a16:creationId xmlns:a16="http://schemas.microsoft.com/office/drawing/2014/main" id="{BBADB14C-C76B-92AE-9B3A-D2D38B2DBCCB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890" y="6415873"/>
              <a:ext cx="95821" cy="135839"/>
            </a:xfrm>
            <a:prstGeom prst="rect">
              <a:avLst/>
            </a:prstGeom>
          </p:spPr>
        </p:pic>
        <p:sp>
          <p:nvSpPr>
            <p:cNvPr id="53" name="object 30">
              <a:extLst>
                <a:ext uri="{FF2B5EF4-FFF2-40B4-BE49-F238E27FC236}">
                  <a16:creationId xmlns:a16="http://schemas.microsoft.com/office/drawing/2014/main" id="{18FFD864-5FCF-67F4-AA39-B6370F585484}"/>
                </a:ext>
              </a:extLst>
            </p:cNvPr>
            <p:cNvSpPr/>
            <p:nvPr/>
          </p:nvSpPr>
          <p:spPr>
            <a:xfrm>
              <a:off x="4106684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1">
              <a:extLst>
                <a:ext uri="{FF2B5EF4-FFF2-40B4-BE49-F238E27FC236}">
                  <a16:creationId xmlns:a16="http://schemas.microsoft.com/office/drawing/2014/main" id="{B75E615F-D2B4-47D8-BA3F-C61DD1936F03}"/>
                </a:ext>
              </a:extLst>
            </p:cNvPr>
            <p:cNvSpPr/>
            <p:nvPr/>
          </p:nvSpPr>
          <p:spPr>
            <a:xfrm>
              <a:off x="4300308" y="6417411"/>
              <a:ext cx="17145" cy="133350"/>
            </a:xfrm>
            <a:custGeom>
              <a:avLst/>
              <a:gdLst/>
              <a:ahLst/>
              <a:cxnLst/>
              <a:rect l="l" t="t" r="r" b="b"/>
              <a:pathLst>
                <a:path w="17145" h="133350">
                  <a:moveTo>
                    <a:pt x="16548" y="0"/>
                  </a:moveTo>
                  <a:lnTo>
                    <a:pt x="0" y="0"/>
                  </a:lnTo>
                  <a:lnTo>
                    <a:pt x="0" y="132765"/>
                  </a:lnTo>
                  <a:lnTo>
                    <a:pt x="16548" y="132765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32">
              <a:extLst>
                <a:ext uri="{FF2B5EF4-FFF2-40B4-BE49-F238E27FC236}">
                  <a16:creationId xmlns:a16="http://schemas.microsoft.com/office/drawing/2014/main" id="{99ED66B7-EAE2-3DA7-1290-A1513FBB2735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3936" y="6417405"/>
              <a:ext cx="90042" cy="132765"/>
            </a:xfrm>
            <a:prstGeom prst="rect">
              <a:avLst/>
            </a:prstGeom>
          </p:spPr>
        </p:pic>
        <p:pic>
          <p:nvPicPr>
            <p:cNvPr id="56" name="object 33">
              <a:extLst>
                <a:ext uri="{FF2B5EF4-FFF2-40B4-BE49-F238E27FC236}">
                  <a16:creationId xmlns:a16="http://schemas.microsoft.com/office/drawing/2014/main" id="{68B10489-666A-56EF-495E-64A778F00809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372" y="6415864"/>
              <a:ext cx="96977" cy="135839"/>
            </a:xfrm>
            <a:prstGeom prst="rect">
              <a:avLst/>
            </a:prstGeom>
          </p:spPr>
        </p:pic>
        <p:sp>
          <p:nvSpPr>
            <p:cNvPr id="57" name="object 34">
              <a:extLst>
                <a:ext uri="{FF2B5EF4-FFF2-40B4-BE49-F238E27FC236}">
                  <a16:creationId xmlns:a16="http://schemas.microsoft.com/office/drawing/2014/main" id="{63A47E2F-9DDF-0909-9E2C-C90E0DEB798E}"/>
                </a:ext>
              </a:extLst>
            </p:cNvPr>
            <p:cNvSpPr/>
            <p:nvPr/>
          </p:nvSpPr>
          <p:spPr>
            <a:xfrm>
              <a:off x="4925009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35">
              <a:extLst>
                <a:ext uri="{FF2B5EF4-FFF2-40B4-BE49-F238E27FC236}">
                  <a16:creationId xmlns:a16="http://schemas.microsoft.com/office/drawing/2014/main" id="{77E2C31B-90D9-4076-FDB5-023EFB6D1773}"/>
                </a:ext>
              </a:extLst>
            </p:cNvPr>
            <p:cNvSpPr/>
            <p:nvPr/>
          </p:nvSpPr>
          <p:spPr>
            <a:xfrm>
              <a:off x="5117605" y="6416840"/>
              <a:ext cx="90170" cy="133350"/>
            </a:xfrm>
            <a:custGeom>
              <a:avLst/>
              <a:gdLst/>
              <a:ahLst/>
              <a:cxnLst/>
              <a:rect l="l" t="t" r="r" b="b"/>
              <a:pathLst>
                <a:path w="90170" h="133350">
                  <a:moveTo>
                    <a:pt x="90043" y="0"/>
                  </a:moveTo>
                  <a:lnTo>
                    <a:pt x="73494" y="0"/>
                  </a:lnTo>
                  <a:lnTo>
                    <a:pt x="73494" y="57150"/>
                  </a:lnTo>
                  <a:lnTo>
                    <a:pt x="16535" y="57150"/>
                  </a:lnTo>
                  <a:lnTo>
                    <a:pt x="1653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2390"/>
                  </a:lnTo>
                  <a:lnTo>
                    <a:pt x="0" y="133350"/>
                  </a:lnTo>
                  <a:lnTo>
                    <a:pt x="16535" y="133350"/>
                  </a:lnTo>
                  <a:lnTo>
                    <a:pt x="16535" y="72390"/>
                  </a:lnTo>
                  <a:lnTo>
                    <a:pt x="73494" y="72390"/>
                  </a:lnTo>
                  <a:lnTo>
                    <a:pt x="73494" y="133350"/>
                  </a:lnTo>
                  <a:lnTo>
                    <a:pt x="90043" y="133350"/>
                  </a:lnTo>
                  <a:lnTo>
                    <a:pt x="90043" y="72390"/>
                  </a:lnTo>
                  <a:lnTo>
                    <a:pt x="90043" y="57150"/>
                  </a:lnTo>
                  <a:lnTo>
                    <a:pt x="90043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36">
              <a:extLst>
                <a:ext uri="{FF2B5EF4-FFF2-40B4-BE49-F238E27FC236}">
                  <a16:creationId xmlns:a16="http://schemas.microsoft.com/office/drawing/2014/main" id="{23913CE3-4197-0F7D-BFFC-DC55DA0103EA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035" y="6417405"/>
              <a:ext cx="80048" cy="132765"/>
            </a:xfrm>
            <a:prstGeom prst="rect">
              <a:avLst/>
            </a:prstGeom>
          </p:spPr>
        </p:pic>
        <p:pic>
          <p:nvPicPr>
            <p:cNvPr id="60" name="object 37">
              <a:extLst>
                <a:ext uri="{FF2B5EF4-FFF2-40B4-BE49-F238E27FC236}">
                  <a16:creationId xmlns:a16="http://schemas.microsoft.com/office/drawing/2014/main" id="{BCDEFDA9-B0B7-8487-D89A-027E06E292CA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194" y="6417405"/>
              <a:ext cx="80048" cy="132765"/>
            </a:xfrm>
            <a:prstGeom prst="rect">
              <a:avLst/>
            </a:prstGeom>
          </p:spPr>
        </p:pic>
        <p:grpSp>
          <p:nvGrpSpPr>
            <p:cNvPr id="61" name="object 38">
              <a:extLst>
                <a:ext uri="{FF2B5EF4-FFF2-40B4-BE49-F238E27FC236}">
                  <a16:creationId xmlns:a16="http://schemas.microsoft.com/office/drawing/2014/main" id="{E210E772-431A-B994-DF02-60F76BEAD05E}"/>
                </a:ext>
              </a:extLst>
            </p:cNvPr>
            <p:cNvGrpSpPr/>
            <p:nvPr/>
          </p:nvGrpSpPr>
          <p:grpSpPr>
            <a:xfrm>
              <a:off x="2516490" y="6417354"/>
              <a:ext cx="402590" cy="140335"/>
              <a:chOff x="2516490" y="6417354"/>
              <a:chExt cx="402590" cy="140335"/>
            </a:xfrm>
          </p:grpSpPr>
          <p:pic>
            <p:nvPicPr>
              <p:cNvPr id="65" name="object 39">
                <a:extLst>
                  <a:ext uri="{FF2B5EF4-FFF2-40B4-BE49-F238E27FC236}">
                    <a16:creationId xmlns:a16="http://schemas.microsoft.com/office/drawing/2014/main" id="{4AE1E68A-F25F-6473-48EF-91C032175996}"/>
                  </a:ext>
                </a:extLst>
              </p:cNvPr>
              <p:cNvPicPr/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802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6" name="object 40">
                <a:extLst>
                  <a:ext uri="{FF2B5EF4-FFF2-40B4-BE49-F238E27FC236}">
                    <a16:creationId xmlns:a16="http://schemas.microsoft.com/office/drawing/2014/main" id="{5640D469-22B4-B691-8BDB-FA85CE7F835C}"/>
                  </a:ext>
                </a:extLst>
              </p:cNvPr>
              <p:cNvPicPr/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8792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7" name="object 41">
                <a:extLst>
                  <a:ext uri="{FF2B5EF4-FFF2-40B4-BE49-F238E27FC236}">
                    <a16:creationId xmlns:a16="http://schemas.microsoft.com/office/drawing/2014/main" id="{1CBF7559-2887-D780-E1AB-7A4F9F069F3F}"/>
                  </a:ext>
                </a:extLst>
              </p:cNvPr>
              <p:cNvPicPr/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649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8" name="object 42">
                <a:extLst>
                  <a:ext uri="{FF2B5EF4-FFF2-40B4-BE49-F238E27FC236}">
                    <a16:creationId xmlns:a16="http://schemas.microsoft.com/office/drawing/2014/main" id="{4D091CDC-DB27-4CED-D840-9EEA2F69969A}"/>
                  </a:ext>
                </a:extLst>
              </p:cNvPr>
              <p:cNvPicPr/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278" y="6417354"/>
                <a:ext cx="69938" cy="139877"/>
              </a:xfrm>
              <a:prstGeom prst="rect">
                <a:avLst/>
              </a:prstGeom>
            </p:spPr>
          </p:pic>
        </p:grpSp>
        <p:grpSp>
          <p:nvGrpSpPr>
            <p:cNvPr id="62" name="object 43">
              <a:extLst>
                <a:ext uri="{FF2B5EF4-FFF2-40B4-BE49-F238E27FC236}">
                  <a16:creationId xmlns:a16="http://schemas.microsoft.com/office/drawing/2014/main" id="{79A95DAD-DC12-1EB7-2462-CD824022722E}"/>
                </a:ext>
              </a:extLst>
            </p:cNvPr>
            <p:cNvGrpSpPr/>
            <p:nvPr/>
          </p:nvGrpSpPr>
          <p:grpSpPr>
            <a:xfrm>
              <a:off x="2206763" y="6242328"/>
              <a:ext cx="6350" cy="491490"/>
              <a:chOff x="2206763" y="6242328"/>
              <a:chExt cx="6350" cy="491490"/>
            </a:xfrm>
          </p:grpSpPr>
          <p:sp>
            <p:nvSpPr>
              <p:cNvPr id="63" name="object 44">
                <a:extLst>
                  <a:ext uri="{FF2B5EF4-FFF2-40B4-BE49-F238E27FC236}">
                    <a16:creationId xmlns:a16="http://schemas.microsoft.com/office/drawing/2014/main" id="{8883BE6B-69E3-7087-CA30-EFDE6A8CE6EA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solidFill>
                <a:srgbClr val="58595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45">
                <a:extLst>
                  <a:ext uri="{FF2B5EF4-FFF2-40B4-BE49-F238E27FC236}">
                    <a16:creationId xmlns:a16="http://schemas.microsoft.com/office/drawing/2014/main" id="{3370C2F9-E4D8-0069-C8DF-70221E8E7E2E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ln w="635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9" name="object 9">
            <a:extLst>
              <a:ext uri="{FF2B5EF4-FFF2-40B4-BE49-F238E27FC236}">
                <a16:creationId xmlns:a16="http://schemas.microsoft.com/office/drawing/2014/main" id="{FC42E038-F2EE-ABAC-020C-50BE16A2324C}"/>
              </a:ext>
            </a:extLst>
          </p:cNvPr>
          <p:cNvSpPr/>
          <p:nvPr userDrawn="1"/>
        </p:nvSpPr>
        <p:spPr>
          <a:xfrm>
            <a:off x="11415041" y="6263553"/>
            <a:ext cx="379432" cy="371906"/>
          </a:xfrm>
          <a:custGeom>
            <a:avLst/>
            <a:gdLst/>
            <a:ahLst/>
            <a:cxnLst/>
            <a:rect l="l" t="t" r="r" b="b"/>
            <a:pathLst>
              <a:path w="384175" h="376554">
                <a:moveTo>
                  <a:pt x="383819" y="0"/>
                </a:moveTo>
                <a:lnTo>
                  <a:pt x="0" y="0"/>
                </a:lnTo>
                <a:lnTo>
                  <a:pt x="0" y="376300"/>
                </a:lnTo>
                <a:lnTo>
                  <a:pt x="383819" y="376300"/>
                </a:lnTo>
                <a:lnTo>
                  <a:pt x="383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47">
            <a:extLst>
              <a:ext uri="{FF2B5EF4-FFF2-40B4-BE49-F238E27FC236}">
                <a16:creationId xmlns:a16="http://schemas.microsoft.com/office/drawing/2014/main" id="{ACA2C122-A446-0A5D-BF29-10AB46B4FEEC}"/>
              </a:ext>
            </a:extLst>
          </p:cNvPr>
          <p:cNvSpPr txBox="1">
            <a:spLocks/>
          </p:cNvSpPr>
          <p:nvPr userDrawn="1"/>
        </p:nvSpPr>
        <p:spPr>
          <a:xfrm>
            <a:off x="11489120" y="6345936"/>
            <a:ext cx="495300" cy="195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67109">
              <a:lnSpc>
                <a:spcPts val="1728"/>
              </a:lnSpc>
            </a:pPr>
            <a:fld id="{81D60167-4931-47E6-BA6A-407CBD079E47}" type="slidenum"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pPr marL="67109">
                <a:lnSpc>
                  <a:spcPts val="1728"/>
                </a:lnSpc>
              </a:pPr>
              <a:t>‹#›</a:t>
            </a:fld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object 36">
            <a:extLst>
              <a:ext uri="{FF2B5EF4-FFF2-40B4-BE49-F238E27FC236}">
                <a16:creationId xmlns:a16="http://schemas.microsoft.com/office/drawing/2014/main" id="{E0F7D98D-66DD-0C36-763E-6FF530D491A8}"/>
              </a:ext>
            </a:extLst>
          </p:cNvPr>
          <p:cNvSpPr/>
          <p:nvPr userDrawn="1"/>
        </p:nvSpPr>
        <p:spPr>
          <a:xfrm>
            <a:off x="536332" y="123132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09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1C4593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9544E91B-50F3-24A6-88B3-FAD0A4E43BB2}"/>
              </a:ext>
            </a:extLst>
          </p:cNvPr>
          <p:cNvSpPr/>
          <p:nvPr userDrawn="1"/>
        </p:nvSpPr>
        <p:spPr>
          <a:xfrm>
            <a:off x="1158275" y="123132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B5C7E4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9" name="object 38">
            <a:extLst>
              <a:ext uri="{FF2B5EF4-FFF2-40B4-BE49-F238E27FC236}">
                <a16:creationId xmlns:a16="http://schemas.microsoft.com/office/drawing/2014/main" id="{C45C8FFE-E12D-58C9-558B-6CCDBECB8D0E}"/>
              </a:ext>
            </a:extLst>
          </p:cNvPr>
          <p:cNvSpPr/>
          <p:nvPr userDrawn="1"/>
        </p:nvSpPr>
        <p:spPr>
          <a:xfrm>
            <a:off x="1773381" y="123132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29A1DB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06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3" r:id="rId2"/>
    <p:sldLayoutId id="2147483719" r:id="rId3"/>
    <p:sldLayoutId id="2147483733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77BC1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FE441-7D33-9DE9-5268-8B2CDC25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2" y="274320"/>
            <a:ext cx="10972800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47E0-95B9-045D-B450-D96DEC111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361" y="1061709"/>
            <a:ext cx="5557706" cy="4870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9" name="object 8">
            <a:extLst>
              <a:ext uri="{FF2B5EF4-FFF2-40B4-BE49-F238E27FC236}">
                <a16:creationId xmlns:a16="http://schemas.microsoft.com/office/drawing/2014/main" id="{6F9AB0EC-D441-36CE-C0EC-E20404EB3299}"/>
              </a:ext>
            </a:extLst>
          </p:cNvPr>
          <p:cNvPicPr/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946" y="6394039"/>
            <a:ext cx="5401720" cy="13170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6B458D7-C5B9-F7E1-16D7-77D2468DCA1F}"/>
              </a:ext>
            </a:extLst>
          </p:cNvPr>
          <p:cNvGrpSpPr/>
          <p:nvPr userDrawn="1"/>
        </p:nvGrpSpPr>
        <p:grpSpPr>
          <a:xfrm>
            <a:off x="303682" y="6193436"/>
            <a:ext cx="6284965" cy="499582"/>
            <a:chOff x="307478" y="6227991"/>
            <a:chExt cx="6363527" cy="505827"/>
          </a:xfrm>
        </p:grpSpPr>
        <p:pic>
          <p:nvPicPr>
            <p:cNvPr id="41" name="object 10">
              <a:extLst>
                <a:ext uri="{FF2B5EF4-FFF2-40B4-BE49-F238E27FC236}">
                  <a16:creationId xmlns:a16="http://schemas.microsoft.com/office/drawing/2014/main" id="{09034356-B820-508A-4A98-FEE96324D447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719" y="6417405"/>
              <a:ext cx="96202" cy="134302"/>
            </a:xfrm>
            <a:prstGeom prst="rect">
              <a:avLst/>
            </a:prstGeom>
          </p:spPr>
        </p:pic>
        <p:sp>
          <p:nvSpPr>
            <p:cNvPr id="42" name="object 11">
              <a:extLst>
                <a:ext uri="{FF2B5EF4-FFF2-40B4-BE49-F238E27FC236}">
                  <a16:creationId xmlns:a16="http://schemas.microsoft.com/office/drawing/2014/main" id="{BEEF0475-686B-85B2-D5BF-68EB54713F0A}"/>
                </a:ext>
              </a:extLst>
            </p:cNvPr>
            <p:cNvSpPr/>
            <p:nvPr/>
          </p:nvSpPr>
          <p:spPr>
            <a:xfrm>
              <a:off x="6004221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12">
              <a:extLst>
                <a:ext uri="{FF2B5EF4-FFF2-40B4-BE49-F238E27FC236}">
                  <a16:creationId xmlns:a16="http://schemas.microsoft.com/office/drawing/2014/main" id="{6C1A6DB0-2BE9-57E5-DD82-D00231C62CAE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824" y="6417405"/>
              <a:ext cx="96202" cy="134302"/>
            </a:xfrm>
            <a:prstGeom prst="rect">
              <a:avLst/>
            </a:prstGeom>
          </p:spPr>
        </p:pic>
        <p:pic>
          <p:nvPicPr>
            <p:cNvPr id="44" name="object 13">
              <a:extLst>
                <a:ext uri="{FF2B5EF4-FFF2-40B4-BE49-F238E27FC236}">
                  <a16:creationId xmlns:a16="http://schemas.microsoft.com/office/drawing/2014/main" id="{0D156361-7025-BBCE-D931-51673E840163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156" y="6417401"/>
              <a:ext cx="94094" cy="132765"/>
            </a:xfrm>
            <a:prstGeom prst="rect">
              <a:avLst/>
            </a:prstGeom>
          </p:spPr>
        </p:pic>
        <p:pic>
          <p:nvPicPr>
            <p:cNvPr id="45" name="object 14">
              <a:extLst>
                <a:ext uri="{FF2B5EF4-FFF2-40B4-BE49-F238E27FC236}">
                  <a16:creationId xmlns:a16="http://schemas.microsoft.com/office/drawing/2014/main" id="{50BA5C80-B1BD-B0C7-19DC-02982219EAC3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957" y="6417405"/>
              <a:ext cx="80048" cy="132765"/>
            </a:xfrm>
            <a:prstGeom prst="rect">
              <a:avLst/>
            </a:prstGeom>
          </p:spPr>
        </p:pic>
        <p:pic>
          <p:nvPicPr>
            <p:cNvPr id="46" name="object 23">
              <a:extLst>
                <a:ext uri="{FF2B5EF4-FFF2-40B4-BE49-F238E27FC236}">
                  <a16:creationId xmlns:a16="http://schemas.microsoft.com/office/drawing/2014/main" id="{B6C1D452-A2D8-80E8-D628-7AFA9BF5A733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78" y="6227991"/>
              <a:ext cx="1633711" cy="438221"/>
            </a:xfrm>
            <a:prstGeom prst="rect">
              <a:avLst/>
            </a:prstGeom>
          </p:spPr>
        </p:pic>
        <p:pic>
          <p:nvPicPr>
            <p:cNvPr id="47" name="object 24">
              <a:extLst>
                <a:ext uri="{FF2B5EF4-FFF2-40B4-BE49-F238E27FC236}">
                  <a16:creationId xmlns:a16="http://schemas.microsoft.com/office/drawing/2014/main" id="{47D71730-A92C-1482-8AED-704541D982E4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2357" y="6415873"/>
              <a:ext cx="95821" cy="135839"/>
            </a:xfrm>
            <a:prstGeom prst="rect">
              <a:avLst/>
            </a:prstGeom>
          </p:spPr>
        </p:pic>
        <p:pic>
          <p:nvPicPr>
            <p:cNvPr id="48" name="object 25">
              <a:extLst>
                <a:ext uri="{FF2B5EF4-FFF2-40B4-BE49-F238E27FC236}">
                  <a16:creationId xmlns:a16="http://schemas.microsoft.com/office/drawing/2014/main" id="{AB47F556-21E2-28D5-1B03-A5B6279475AD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056" y="6415868"/>
              <a:ext cx="96202" cy="135839"/>
            </a:xfrm>
            <a:prstGeom prst="rect">
              <a:avLst/>
            </a:prstGeom>
          </p:spPr>
        </p:pic>
        <p:pic>
          <p:nvPicPr>
            <p:cNvPr id="49" name="object 26">
              <a:extLst>
                <a:ext uri="{FF2B5EF4-FFF2-40B4-BE49-F238E27FC236}">
                  <a16:creationId xmlns:a16="http://schemas.microsoft.com/office/drawing/2014/main" id="{8FD02215-05E8-3726-0A71-9F33F80AE447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68" y="6417405"/>
              <a:ext cx="90042" cy="132765"/>
            </a:xfrm>
            <a:prstGeom prst="rect">
              <a:avLst/>
            </a:prstGeom>
          </p:spPr>
        </p:pic>
        <p:pic>
          <p:nvPicPr>
            <p:cNvPr id="50" name="object 27">
              <a:extLst>
                <a:ext uri="{FF2B5EF4-FFF2-40B4-BE49-F238E27FC236}">
                  <a16:creationId xmlns:a16="http://schemas.microsoft.com/office/drawing/2014/main" id="{C31F88DD-D9D8-5DE5-C5D2-935682D96A65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102" y="6417405"/>
              <a:ext cx="90042" cy="132765"/>
            </a:xfrm>
            <a:prstGeom prst="rect">
              <a:avLst/>
            </a:prstGeom>
          </p:spPr>
        </p:pic>
        <p:pic>
          <p:nvPicPr>
            <p:cNvPr id="51" name="object 28">
              <a:extLst>
                <a:ext uri="{FF2B5EF4-FFF2-40B4-BE49-F238E27FC236}">
                  <a16:creationId xmlns:a16="http://schemas.microsoft.com/office/drawing/2014/main" id="{E6A69628-D383-C8CC-6530-8051977C3E47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532" y="6417405"/>
              <a:ext cx="80048" cy="132765"/>
            </a:xfrm>
            <a:prstGeom prst="rect">
              <a:avLst/>
            </a:prstGeom>
          </p:spPr>
        </p:pic>
        <p:pic>
          <p:nvPicPr>
            <p:cNvPr id="52" name="object 29">
              <a:extLst>
                <a:ext uri="{FF2B5EF4-FFF2-40B4-BE49-F238E27FC236}">
                  <a16:creationId xmlns:a16="http://schemas.microsoft.com/office/drawing/2014/main" id="{BBADB14C-C76B-92AE-9B3A-D2D38B2DBCCB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890" y="6415873"/>
              <a:ext cx="95821" cy="135839"/>
            </a:xfrm>
            <a:prstGeom prst="rect">
              <a:avLst/>
            </a:prstGeom>
          </p:spPr>
        </p:pic>
        <p:sp>
          <p:nvSpPr>
            <p:cNvPr id="53" name="object 30">
              <a:extLst>
                <a:ext uri="{FF2B5EF4-FFF2-40B4-BE49-F238E27FC236}">
                  <a16:creationId xmlns:a16="http://schemas.microsoft.com/office/drawing/2014/main" id="{18FFD864-5FCF-67F4-AA39-B6370F585484}"/>
                </a:ext>
              </a:extLst>
            </p:cNvPr>
            <p:cNvSpPr/>
            <p:nvPr/>
          </p:nvSpPr>
          <p:spPr>
            <a:xfrm>
              <a:off x="4106684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1">
              <a:extLst>
                <a:ext uri="{FF2B5EF4-FFF2-40B4-BE49-F238E27FC236}">
                  <a16:creationId xmlns:a16="http://schemas.microsoft.com/office/drawing/2014/main" id="{B75E615F-D2B4-47D8-BA3F-C61DD1936F03}"/>
                </a:ext>
              </a:extLst>
            </p:cNvPr>
            <p:cNvSpPr/>
            <p:nvPr/>
          </p:nvSpPr>
          <p:spPr>
            <a:xfrm>
              <a:off x="4300308" y="6417411"/>
              <a:ext cx="17145" cy="133350"/>
            </a:xfrm>
            <a:custGeom>
              <a:avLst/>
              <a:gdLst/>
              <a:ahLst/>
              <a:cxnLst/>
              <a:rect l="l" t="t" r="r" b="b"/>
              <a:pathLst>
                <a:path w="17145" h="133350">
                  <a:moveTo>
                    <a:pt x="16548" y="0"/>
                  </a:moveTo>
                  <a:lnTo>
                    <a:pt x="0" y="0"/>
                  </a:lnTo>
                  <a:lnTo>
                    <a:pt x="0" y="132765"/>
                  </a:lnTo>
                  <a:lnTo>
                    <a:pt x="16548" y="132765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32">
              <a:extLst>
                <a:ext uri="{FF2B5EF4-FFF2-40B4-BE49-F238E27FC236}">
                  <a16:creationId xmlns:a16="http://schemas.microsoft.com/office/drawing/2014/main" id="{99ED66B7-EAE2-3DA7-1290-A1513FBB2735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3936" y="6417405"/>
              <a:ext cx="90042" cy="132765"/>
            </a:xfrm>
            <a:prstGeom prst="rect">
              <a:avLst/>
            </a:prstGeom>
          </p:spPr>
        </p:pic>
        <p:pic>
          <p:nvPicPr>
            <p:cNvPr id="56" name="object 33">
              <a:extLst>
                <a:ext uri="{FF2B5EF4-FFF2-40B4-BE49-F238E27FC236}">
                  <a16:creationId xmlns:a16="http://schemas.microsoft.com/office/drawing/2014/main" id="{68B10489-666A-56EF-495E-64A778F00809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372" y="6415864"/>
              <a:ext cx="96977" cy="135839"/>
            </a:xfrm>
            <a:prstGeom prst="rect">
              <a:avLst/>
            </a:prstGeom>
          </p:spPr>
        </p:pic>
        <p:sp>
          <p:nvSpPr>
            <p:cNvPr id="57" name="object 34">
              <a:extLst>
                <a:ext uri="{FF2B5EF4-FFF2-40B4-BE49-F238E27FC236}">
                  <a16:creationId xmlns:a16="http://schemas.microsoft.com/office/drawing/2014/main" id="{63A47E2F-9DDF-0909-9E2C-C90E0DEB798E}"/>
                </a:ext>
              </a:extLst>
            </p:cNvPr>
            <p:cNvSpPr/>
            <p:nvPr/>
          </p:nvSpPr>
          <p:spPr>
            <a:xfrm>
              <a:off x="4925009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35">
              <a:extLst>
                <a:ext uri="{FF2B5EF4-FFF2-40B4-BE49-F238E27FC236}">
                  <a16:creationId xmlns:a16="http://schemas.microsoft.com/office/drawing/2014/main" id="{77E2C31B-90D9-4076-FDB5-023EFB6D1773}"/>
                </a:ext>
              </a:extLst>
            </p:cNvPr>
            <p:cNvSpPr/>
            <p:nvPr/>
          </p:nvSpPr>
          <p:spPr>
            <a:xfrm>
              <a:off x="5117605" y="6416840"/>
              <a:ext cx="90170" cy="133350"/>
            </a:xfrm>
            <a:custGeom>
              <a:avLst/>
              <a:gdLst/>
              <a:ahLst/>
              <a:cxnLst/>
              <a:rect l="l" t="t" r="r" b="b"/>
              <a:pathLst>
                <a:path w="90170" h="133350">
                  <a:moveTo>
                    <a:pt x="90043" y="0"/>
                  </a:moveTo>
                  <a:lnTo>
                    <a:pt x="73494" y="0"/>
                  </a:lnTo>
                  <a:lnTo>
                    <a:pt x="73494" y="57150"/>
                  </a:lnTo>
                  <a:lnTo>
                    <a:pt x="16535" y="57150"/>
                  </a:lnTo>
                  <a:lnTo>
                    <a:pt x="1653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2390"/>
                  </a:lnTo>
                  <a:lnTo>
                    <a:pt x="0" y="133350"/>
                  </a:lnTo>
                  <a:lnTo>
                    <a:pt x="16535" y="133350"/>
                  </a:lnTo>
                  <a:lnTo>
                    <a:pt x="16535" y="72390"/>
                  </a:lnTo>
                  <a:lnTo>
                    <a:pt x="73494" y="72390"/>
                  </a:lnTo>
                  <a:lnTo>
                    <a:pt x="73494" y="133350"/>
                  </a:lnTo>
                  <a:lnTo>
                    <a:pt x="90043" y="133350"/>
                  </a:lnTo>
                  <a:lnTo>
                    <a:pt x="90043" y="72390"/>
                  </a:lnTo>
                  <a:lnTo>
                    <a:pt x="90043" y="57150"/>
                  </a:lnTo>
                  <a:lnTo>
                    <a:pt x="90043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36">
              <a:extLst>
                <a:ext uri="{FF2B5EF4-FFF2-40B4-BE49-F238E27FC236}">
                  <a16:creationId xmlns:a16="http://schemas.microsoft.com/office/drawing/2014/main" id="{23913CE3-4197-0F7D-BFFC-DC55DA0103EA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035" y="6417405"/>
              <a:ext cx="80048" cy="132765"/>
            </a:xfrm>
            <a:prstGeom prst="rect">
              <a:avLst/>
            </a:prstGeom>
          </p:spPr>
        </p:pic>
        <p:pic>
          <p:nvPicPr>
            <p:cNvPr id="60" name="object 37">
              <a:extLst>
                <a:ext uri="{FF2B5EF4-FFF2-40B4-BE49-F238E27FC236}">
                  <a16:creationId xmlns:a16="http://schemas.microsoft.com/office/drawing/2014/main" id="{BCDEFDA9-B0B7-8487-D89A-027E06E292CA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194" y="6417405"/>
              <a:ext cx="80048" cy="132765"/>
            </a:xfrm>
            <a:prstGeom prst="rect">
              <a:avLst/>
            </a:prstGeom>
          </p:spPr>
        </p:pic>
        <p:grpSp>
          <p:nvGrpSpPr>
            <p:cNvPr id="61" name="object 38">
              <a:extLst>
                <a:ext uri="{FF2B5EF4-FFF2-40B4-BE49-F238E27FC236}">
                  <a16:creationId xmlns:a16="http://schemas.microsoft.com/office/drawing/2014/main" id="{E210E772-431A-B994-DF02-60F76BEAD05E}"/>
                </a:ext>
              </a:extLst>
            </p:cNvPr>
            <p:cNvGrpSpPr/>
            <p:nvPr/>
          </p:nvGrpSpPr>
          <p:grpSpPr>
            <a:xfrm>
              <a:off x="2516490" y="6417354"/>
              <a:ext cx="402590" cy="140335"/>
              <a:chOff x="2516490" y="6417354"/>
              <a:chExt cx="402590" cy="140335"/>
            </a:xfrm>
          </p:grpSpPr>
          <p:pic>
            <p:nvPicPr>
              <p:cNvPr id="65" name="object 39">
                <a:extLst>
                  <a:ext uri="{FF2B5EF4-FFF2-40B4-BE49-F238E27FC236}">
                    <a16:creationId xmlns:a16="http://schemas.microsoft.com/office/drawing/2014/main" id="{4AE1E68A-F25F-6473-48EF-91C032175996}"/>
                  </a:ext>
                </a:extLst>
              </p:cNvPr>
              <p:cNvPicPr/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802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6" name="object 40">
                <a:extLst>
                  <a:ext uri="{FF2B5EF4-FFF2-40B4-BE49-F238E27FC236}">
                    <a16:creationId xmlns:a16="http://schemas.microsoft.com/office/drawing/2014/main" id="{5640D469-22B4-B691-8BDB-FA85CE7F835C}"/>
                  </a:ext>
                </a:extLst>
              </p:cNvPr>
              <p:cNvPicPr/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8792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7" name="object 41">
                <a:extLst>
                  <a:ext uri="{FF2B5EF4-FFF2-40B4-BE49-F238E27FC236}">
                    <a16:creationId xmlns:a16="http://schemas.microsoft.com/office/drawing/2014/main" id="{1CBF7559-2887-D780-E1AB-7A4F9F069F3F}"/>
                  </a:ext>
                </a:extLst>
              </p:cNvPr>
              <p:cNvPicPr/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649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8" name="object 42">
                <a:extLst>
                  <a:ext uri="{FF2B5EF4-FFF2-40B4-BE49-F238E27FC236}">
                    <a16:creationId xmlns:a16="http://schemas.microsoft.com/office/drawing/2014/main" id="{4D091CDC-DB27-4CED-D840-9EEA2F69969A}"/>
                  </a:ext>
                </a:extLst>
              </p:cNvPr>
              <p:cNvPicPr/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278" y="6417354"/>
                <a:ext cx="69938" cy="139877"/>
              </a:xfrm>
              <a:prstGeom prst="rect">
                <a:avLst/>
              </a:prstGeom>
            </p:spPr>
          </p:pic>
        </p:grpSp>
        <p:grpSp>
          <p:nvGrpSpPr>
            <p:cNvPr id="62" name="object 43">
              <a:extLst>
                <a:ext uri="{FF2B5EF4-FFF2-40B4-BE49-F238E27FC236}">
                  <a16:creationId xmlns:a16="http://schemas.microsoft.com/office/drawing/2014/main" id="{79A95DAD-DC12-1EB7-2462-CD824022722E}"/>
                </a:ext>
              </a:extLst>
            </p:cNvPr>
            <p:cNvGrpSpPr/>
            <p:nvPr/>
          </p:nvGrpSpPr>
          <p:grpSpPr>
            <a:xfrm>
              <a:off x="2206763" y="6242328"/>
              <a:ext cx="6350" cy="491490"/>
              <a:chOff x="2206763" y="6242328"/>
              <a:chExt cx="6350" cy="491490"/>
            </a:xfrm>
          </p:grpSpPr>
          <p:sp>
            <p:nvSpPr>
              <p:cNvPr id="63" name="object 44">
                <a:extLst>
                  <a:ext uri="{FF2B5EF4-FFF2-40B4-BE49-F238E27FC236}">
                    <a16:creationId xmlns:a16="http://schemas.microsoft.com/office/drawing/2014/main" id="{8883BE6B-69E3-7087-CA30-EFDE6A8CE6EA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solidFill>
                <a:srgbClr val="58595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45">
                <a:extLst>
                  <a:ext uri="{FF2B5EF4-FFF2-40B4-BE49-F238E27FC236}">
                    <a16:creationId xmlns:a16="http://schemas.microsoft.com/office/drawing/2014/main" id="{3370C2F9-E4D8-0069-C8DF-70221E8E7E2E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ln w="635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9" name="object 9">
            <a:extLst>
              <a:ext uri="{FF2B5EF4-FFF2-40B4-BE49-F238E27FC236}">
                <a16:creationId xmlns:a16="http://schemas.microsoft.com/office/drawing/2014/main" id="{FC42E038-F2EE-ABAC-020C-50BE16A2324C}"/>
              </a:ext>
            </a:extLst>
          </p:cNvPr>
          <p:cNvSpPr/>
          <p:nvPr userDrawn="1"/>
        </p:nvSpPr>
        <p:spPr>
          <a:xfrm>
            <a:off x="11415041" y="6263553"/>
            <a:ext cx="379432" cy="371906"/>
          </a:xfrm>
          <a:custGeom>
            <a:avLst/>
            <a:gdLst/>
            <a:ahLst/>
            <a:cxnLst/>
            <a:rect l="l" t="t" r="r" b="b"/>
            <a:pathLst>
              <a:path w="384175" h="376554">
                <a:moveTo>
                  <a:pt x="383819" y="0"/>
                </a:moveTo>
                <a:lnTo>
                  <a:pt x="0" y="0"/>
                </a:lnTo>
                <a:lnTo>
                  <a:pt x="0" y="376300"/>
                </a:lnTo>
                <a:lnTo>
                  <a:pt x="383819" y="376300"/>
                </a:lnTo>
                <a:lnTo>
                  <a:pt x="383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47">
            <a:extLst>
              <a:ext uri="{FF2B5EF4-FFF2-40B4-BE49-F238E27FC236}">
                <a16:creationId xmlns:a16="http://schemas.microsoft.com/office/drawing/2014/main" id="{ACA2C122-A446-0A5D-BF29-10AB46B4FEEC}"/>
              </a:ext>
            </a:extLst>
          </p:cNvPr>
          <p:cNvSpPr txBox="1">
            <a:spLocks/>
          </p:cNvSpPr>
          <p:nvPr userDrawn="1"/>
        </p:nvSpPr>
        <p:spPr>
          <a:xfrm>
            <a:off x="11489120" y="6345936"/>
            <a:ext cx="495300" cy="195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67109">
              <a:lnSpc>
                <a:spcPts val="1728"/>
              </a:lnSpc>
            </a:pPr>
            <a:fld id="{81D60167-4931-47E6-BA6A-407CBD079E47}" type="slidenum"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pPr marL="67109">
                <a:lnSpc>
                  <a:spcPts val="1728"/>
                </a:lnSpc>
              </a:pPr>
              <a:t>‹#›</a:t>
            </a:fld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object 36">
            <a:extLst>
              <a:ext uri="{FF2B5EF4-FFF2-40B4-BE49-F238E27FC236}">
                <a16:creationId xmlns:a16="http://schemas.microsoft.com/office/drawing/2014/main" id="{E0F7D98D-66DD-0C36-763E-6FF530D491A8}"/>
              </a:ext>
            </a:extLst>
          </p:cNvPr>
          <p:cNvSpPr/>
          <p:nvPr userDrawn="1"/>
        </p:nvSpPr>
        <p:spPr>
          <a:xfrm>
            <a:off x="536332" y="80050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09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1C4593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9544E91B-50F3-24A6-88B3-FAD0A4E43BB2}"/>
              </a:ext>
            </a:extLst>
          </p:cNvPr>
          <p:cNvSpPr/>
          <p:nvPr userDrawn="1"/>
        </p:nvSpPr>
        <p:spPr>
          <a:xfrm>
            <a:off x="1158275" y="80050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B5C7E4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  <p:sp>
        <p:nvSpPr>
          <p:cNvPr id="9" name="object 38">
            <a:extLst>
              <a:ext uri="{FF2B5EF4-FFF2-40B4-BE49-F238E27FC236}">
                <a16:creationId xmlns:a16="http://schemas.microsoft.com/office/drawing/2014/main" id="{C45C8FFE-E12D-58C9-558B-6CCDBECB8D0E}"/>
              </a:ext>
            </a:extLst>
          </p:cNvPr>
          <p:cNvSpPr/>
          <p:nvPr userDrawn="1"/>
        </p:nvSpPr>
        <p:spPr>
          <a:xfrm>
            <a:off x="1773381" y="80050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29A1DB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01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44" r:id="rId2"/>
    <p:sldLayoutId id="2147483738" r:id="rId3"/>
    <p:sldLayoutId id="214748373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77BC1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FE441-7D33-9DE9-5268-8B2CDC25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2" y="274320"/>
            <a:ext cx="10972800" cy="406717"/>
          </a:xfrm>
          <a:prstGeom prst="rect">
            <a:avLst/>
          </a:prstGeom>
        </p:spPr>
        <p:txBody>
          <a:bodyPr vert="horz" lIns="0" tIns="9144" rIns="0" bIns="0" rtlCol="0" anchor="t">
            <a:no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47E0-95B9-045D-B450-D96DEC111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361" y="1061709"/>
            <a:ext cx="5557706" cy="4870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object 8">
            <a:extLst>
              <a:ext uri="{FF2B5EF4-FFF2-40B4-BE49-F238E27FC236}">
                <a16:creationId xmlns:a16="http://schemas.microsoft.com/office/drawing/2014/main" id="{6F9AB0EC-D441-36CE-C0EC-E20404EB3299}"/>
              </a:ext>
            </a:extLst>
          </p:cNvPr>
          <p:cNvPicPr/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946" y="6394039"/>
            <a:ext cx="5401720" cy="13170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6B458D7-C5B9-F7E1-16D7-77D2468DCA1F}"/>
              </a:ext>
            </a:extLst>
          </p:cNvPr>
          <p:cNvGrpSpPr/>
          <p:nvPr userDrawn="1"/>
        </p:nvGrpSpPr>
        <p:grpSpPr>
          <a:xfrm>
            <a:off x="303682" y="6193436"/>
            <a:ext cx="6284965" cy="499582"/>
            <a:chOff x="307478" y="6227991"/>
            <a:chExt cx="6363527" cy="505827"/>
          </a:xfrm>
        </p:grpSpPr>
        <p:pic>
          <p:nvPicPr>
            <p:cNvPr id="41" name="object 10">
              <a:extLst>
                <a:ext uri="{FF2B5EF4-FFF2-40B4-BE49-F238E27FC236}">
                  <a16:creationId xmlns:a16="http://schemas.microsoft.com/office/drawing/2014/main" id="{09034356-B820-508A-4A98-FEE96324D447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2719" y="6417405"/>
              <a:ext cx="96202" cy="134302"/>
            </a:xfrm>
            <a:prstGeom prst="rect">
              <a:avLst/>
            </a:prstGeom>
          </p:spPr>
        </p:pic>
        <p:sp>
          <p:nvSpPr>
            <p:cNvPr id="42" name="object 11">
              <a:extLst>
                <a:ext uri="{FF2B5EF4-FFF2-40B4-BE49-F238E27FC236}">
                  <a16:creationId xmlns:a16="http://schemas.microsoft.com/office/drawing/2014/main" id="{BEEF0475-686B-85B2-D5BF-68EB54713F0A}"/>
                </a:ext>
              </a:extLst>
            </p:cNvPr>
            <p:cNvSpPr/>
            <p:nvPr/>
          </p:nvSpPr>
          <p:spPr>
            <a:xfrm>
              <a:off x="6004221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pic>
          <p:nvPicPr>
            <p:cNvPr id="43" name="object 12">
              <a:extLst>
                <a:ext uri="{FF2B5EF4-FFF2-40B4-BE49-F238E27FC236}">
                  <a16:creationId xmlns:a16="http://schemas.microsoft.com/office/drawing/2014/main" id="{6C1A6DB0-2BE9-57E5-DD82-D00231C62CAE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824" y="6417405"/>
              <a:ext cx="96202" cy="134302"/>
            </a:xfrm>
            <a:prstGeom prst="rect">
              <a:avLst/>
            </a:prstGeom>
          </p:spPr>
        </p:pic>
        <p:pic>
          <p:nvPicPr>
            <p:cNvPr id="44" name="object 13">
              <a:extLst>
                <a:ext uri="{FF2B5EF4-FFF2-40B4-BE49-F238E27FC236}">
                  <a16:creationId xmlns:a16="http://schemas.microsoft.com/office/drawing/2014/main" id="{0D156361-7025-BBCE-D931-51673E840163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156" y="6417401"/>
              <a:ext cx="94094" cy="132765"/>
            </a:xfrm>
            <a:prstGeom prst="rect">
              <a:avLst/>
            </a:prstGeom>
          </p:spPr>
        </p:pic>
        <p:pic>
          <p:nvPicPr>
            <p:cNvPr id="45" name="object 14">
              <a:extLst>
                <a:ext uri="{FF2B5EF4-FFF2-40B4-BE49-F238E27FC236}">
                  <a16:creationId xmlns:a16="http://schemas.microsoft.com/office/drawing/2014/main" id="{50BA5C80-B1BD-B0C7-19DC-02982219EAC3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957" y="6417405"/>
              <a:ext cx="80048" cy="132765"/>
            </a:xfrm>
            <a:prstGeom prst="rect">
              <a:avLst/>
            </a:prstGeom>
          </p:spPr>
        </p:pic>
        <p:pic>
          <p:nvPicPr>
            <p:cNvPr id="46" name="object 23">
              <a:extLst>
                <a:ext uri="{FF2B5EF4-FFF2-40B4-BE49-F238E27FC236}">
                  <a16:creationId xmlns:a16="http://schemas.microsoft.com/office/drawing/2014/main" id="{B6C1D452-A2D8-80E8-D628-7AFA9BF5A733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478" y="6227991"/>
              <a:ext cx="1633711" cy="438221"/>
            </a:xfrm>
            <a:prstGeom prst="rect">
              <a:avLst/>
            </a:prstGeom>
          </p:spPr>
        </p:pic>
        <p:pic>
          <p:nvPicPr>
            <p:cNvPr id="47" name="object 24">
              <a:extLst>
                <a:ext uri="{FF2B5EF4-FFF2-40B4-BE49-F238E27FC236}">
                  <a16:creationId xmlns:a16="http://schemas.microsoft.com/office/drawing/2014/main" id="{47D71730-A92C-1482-8AED-704541D982E4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2357" y="6415873"/>
              <a:ext cx="95821" cy="135839"/>
            </a:xfrm>
            <a:prstGeom prst="rect">
              <a:avLst/>
            </a:prstGeom>
          </p:spPr>
        </p:pic>
        <p:pic>
          <p:nvPicPr>
            <p:cNvPr id="48" name="object 25">
              <a:extLst>
                <a:ext uri="{FF2B5EF4-FFF2-40B4-BE49-F238E27FC236}">
                  <a16:creationId xmlns:a16="http://schemas.microsoft.com/office/drawing/2014/main" id="{AB47F556-21E2-28D5-1B03-A5B6279475AD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056" y="6415868"/>
              <a:ext cx="96202" cy="135839"/>
            </a:xfrm>
            <a:prstGeom prst="rect">
              <a:avLst/>
            </a:prstGeom>
          </p:spPr>
        </p:pic>
        <p:pic>
          <p:nvPicPr>
            <p:cNvPr id="49" name="object 26">
              <a:extLst>
                <a:ext uri="{FF2B5EF4-FFF2-40B4-BE49-F238E27FC236}">
                  <a16:creationId xmlns:a16="http://schemas.microsoft.com/office/drawing/2014/main" id="{8FD02215-05E8-3726-0A71-9F33F80AE447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68" y="6417405"/>
              <a:ext cx="90042" cy="132765"/>
            </a:xfrm>
            <a:prstGeom prst="rect">
              <a:avLst/>
            </a:prstGeom>
          </p:spPr>
        </p:pic>
        <p:pic>
          <p:nvPicPr>
            <p:cNvPr id="50" name="object 27">
              <a:extLst>
                <a:ext uri="{FF2B5EF4-FFF2-40B4-BE49-F238E27FC236}">
                  <a16:creationId xmlns:a16="http://schemas.microsoft.com/office/drawing/2014/main" id="{C31F88DD-D9D8-5DE5-C5D2-935682D96A65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102" y="6417405"/>
              <a:ext cx="90042" cy="132765"/>
            </a:xfrm>
            <a:prstGeom prst="rect">
              <a:avLst/>
            </a:prstGeom>
          </p:spPr>
        </p:pic>
        <p:pic>
          <p:nvPicPr>
            <p:cNvPr id="51" name="object 28">
              <a:extLst>
                <a:ext uri="{FF2B5EF4-FFF2-40B4-BE49-F238E27FC236}">
                  <a16:creationId xmlns:a16="http://schemas.microsoft.com/office/drawing/2014/main" id="{E6A69628-D383-C8CC-6530-8051977C3E47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2532" y="6417405"/>
              <a:ext cx="80048" cy="132765"/>
            </a:xfrm>
            <a:prstGeom prst="rect">
              <a:avLst/>
            </a:prstGeom>
          </p:spPr>
        </p:pic>
        <p:pic>
          <p:nvPicPr>
            <p:cNvPr id="52" name="object 29">
              <a:extLst>
                <a:ext uri="{FF2B5EF4-FFF2-40B4-BE49-F238E27FC236}">
                  <a16:creationId xmlns:a16="http://schemas.microsoft.com/office/drawing/2014/main" id="{BBADB14C-C76B-92AE-9B3A-D2D38B2DBCCB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890" y="6415873"/>
              <a:ext cx="95821" cy="135839"/>
            </a:xfrm>
            <a:prstGeom prst="rect">
              <a:avLst/>
            </a:prstGeom>
          </p:spPr>
        </p:pic>
        <p:sp>
          <p:nvSpPr>
            <p:cNvPr id="53" name="object 30">
              <a:extLst>
                <a:ext uri="{FF2B5EF4-FFF2-40B4-BE49-F238E27FC236}">
                  <a16:creationId xmlns:a16="http://schemas.microsoft.com/office/drawing/2014/main" id="{18FFD864-5FCF-67F4-AA39-B6370F585484}"/>
                </a:ext>
              </a:extLst>
            </p:cNvPr>
            <p:cNvSpPr/>
            <p:nvPr/>
          </p:nvSpPr>
          <p:spPr>
            <a:xfrm>
              <a:off x="4106684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sp>
          <p:nvSpPr>
            <p:cNvPr id="54" name="object 31">
              <a:extLst>
                <a:ext uri="{FF2B5EF4-FFF2-40B4-BE49-F238E27FC236}">
                  <a16:creationId xmlns:a16="http://schemas.microsoft.com/office/drawing/2014/main" id="{B75E615F-D2B4-47D8-BA3F-C61DD1936F03}"/>
                </a:ext>
              </a:extLst>
            </p:cNvPr>
            <p:cNvSpPr/>
            <p:nvPr/>
          </p:nvSpPr>
          <p:spPr>
            <a:xfrm>
              <a:off x="4300308" y="6417411"/>
              <a:ext cx="17145" cy="133350"/>
            </a:xfrm>
            <a:custGeom>
              <a:avLst/>
              <a:gdLst/>
              <a:ahLst/>
              <a:cxnLst/>
              <a:rect l="l" t="t" r="r" b="b"/>
              <a:pathLst>
                <a:path w="17145" h="133350">
                  <a:moveTo>
                    <a:pt x="16548" y="0"/>
                  </a:moveTo>
                  <a:lnTo>
                    <a:pt x="0" y="0"/>
                  </a:lnTo>
                  <a:lnTo>
                    <a:pt x="0" y="132765"/>
                  </a:lnTo>
                  <a:lnTo>
                    <a:pt x="16548" y="132765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pic>
          <p:nvPicPr>
            <p:cNvPr id="55" name="object 32">
              <a:extLst>
                <a:ext uri="{FF2B5EF4-FFF2-40B4-BE49-F238E27FC236}">
                  <a16:creationId xmlns:a16="http://schemas.microsoft.com/office/drawing/2014/main" id="{99ED66B7-EAE2-3DA7-1290-A1513FBB2735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3936" y="6417405"/>
              <a:ext cx="90042" cy="132765"/>
            </a:xfrm>
            <a:prstGeom prst="rect">
              <a:avLst/>
            </a:prstGeom>
          </p:spPr>
        </p:pic>
        <p:pic>
          <p:nvPicPr>
            <p:cNvPr id="56" name="object 33">
              <a:extLst>
                <a:ext uri="{FF2B5EF4-FFF2-40B4-BE49-F238E27FC236}">
                  <a16:creationId xmlns:a16="http://schemas.microsoft.com/office/drawing/2014/main" id="{68B10489-666A-56EF-495E-64A778F00809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372" y="6415864"/>
              <a:ext cx="96977" cy="135839"/>
            </a:xfrm>
            <a:prstGeom prst="rect">
              <a:avLst/>
            </a:prstGeom>
          </p:spPr>
        </p:pic>
        <p:sp>
          <p:nvSpPr>
            <p:cNvPr id="57" name="object 34">
              <a:extLst>
                <a:ext uri="{FF2B5EF4-FFF2-40B4-BE49-F238E27FC236}">
                  <a16:creationId xmlns:a16="http://schemas.microsoft.com/office/drawing/2014/main" id="{63A47E2F-9DDF-0909-9E2C-C90E0DEB798E}"/>
                </a:ext>
              </a:extLst>
            </p:cNvPr>
            <p:cNvSpPr/>
            <p:nvPr/>
          </p:nvSpPr>
          <p:spPr>
            <a:xfrm>
              <a:off x="4925009" y="6417411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37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0411" y="15240"/>
                  </a:lnTo>
                  <a:lnTo>
                    <a:pt x="40411" y="133350"/>
                  </a:lnTo>
                  <a:lnTo>
                    <a:pt x="56959" y="133350"/>
                  </a:lnTo>
                  <a:lnTo>
                    <a:pt x="56959" y="15240"/>
                  </a:lnTo>
                  <a:lnTo>
                    <a:pt x="97370" y="1524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sp>
          <p:nvSpPr>
            <p:cNvPr id="58" name="object 35">
              <a:extLst>
                <a:ext uri="{FF2B5EF4-FFF2-40B4-BE49-F238E27FC236}">
                  <a16:creationId xmlns:a16="http://schemas.microsoft.com/office/drawing/2014/main" id="{77E2C31B-90D9-4076-FDB5-023EFB6D1773}"/>
                </a:ext>
              </a:extLst>
            </p:cNvPr>
            <p:cNvSpPr/>
            <p:nvPr/>
          </p:nvSpPr>
          <p:spPr>
            <a:xfrm>
              <a:off x="5117605" y="6416840"/>
              <a:ext cx="90170" cy="133350"/>
            </a:xfrm>
            <a:custGeom>
              <a:avLst/>
              <a:gdLst/>
              <a:ahLst/>
              <a:cxnLst/>
              <a:rect l="l" t="t" r="r" b="b"/>
              <a:pathLst>
                <a:path w="90170" h="133350">
                  <a:moveTo>
                    <a:pt x="90043" y="0"/>
                  </a:moveTo>
                  <a:lnTo>
                    <a:pt x="73494" y="0"/>
                  </a:lnTo>
                  <a:lnTo>
                    <a:pt x="73494" y="57150"/>
                  </a:lnTo>
                  <a:lnTo>
                    <a:pt x="16535" y="57150"/>
                  </a:lnTo>
                  <a:lnTo>
                    <a:pt x="1653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2390"/>
                  </a:lnTo>
                  <a:lnTo>
                    <a:pt x="0" y="133350"/>
                  </a:lnTo>
                  <a:lnTo>
                    <a:pt x="16535" y="133350"/>
                  </a:lnTo>
                  <a:lnTo>
                    <a:pt x="16535" y="72390"/>
                  </a:lnTo>
                  <a:lnTo>
                    <a:pt x="73494" y="72390"/>
                  </a:lnTo>
                  <a:lnTo>
                    <a:pt x="73494" y="133350"/>
                  </a:lnTo>
                  <a:lnTo>
                    <a:pt x="90043" y="133350"/>
                  </a:lnTo>
                  <a:lnTo>
                    <a:pt x="90043" y="72390"/>
                  </a:lnTo>
                  <a:lnTo>
                    <a:pt x="90043" y="57150"/>
                  </a:lnTo>
                  <a:lnTo>
                    <a:pt x="90043" y="0"/>
                  </a:lnTo>
                  <a:close/>
                </a:path>
              </a:pathLst>
            </a:custGeom>
            <a:solidFill>
              <a:srgbClr val="22408B"/>
            </a:solidFill>
          </p:spPr>
          <p:txBody>
            <a:bodyPr wrap="square" lIns="0" tIns="0" rIns="0" bIns="0" rtlCol="0"/>
            <a:lstStyle/>
            <a:p>
              <a:endParaRPr b="0" i="0">
                <a:latin typeface="Helvetica" pitchFamily="2" charset="0"/>
              </a:endParaRPr>
            </a:p>
          </p:txBody>
        </p:sp>
        <p:pic>
          <p:nvPicPr>
            <p:cNvPr id="59" name="object 36">
              <a:extLst>
                <a:ext uri="{FF2B5EF4-FFF2-40B4-BE49-F238E27FC236}">
                  <a16:creationId xmlns:a16="http://schemas.microsoft.com/office/drawing/2014/main" id="{23913CE3-4197-0F7D-BFFC-DC55DA0103EA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035" y="6417405"/>
              <a:ext cx="80048" cy="132765"/>
            </a:xfrm>
            <a:prstGeom prst="rect">
              <a:avLst/>
            </a:prstGeom>
          </p:spPr>
        </p:pic>
        <p:pic>
          <p:nvPicPr>
            <p:cNvPr id="60" name="object 37">
              <a:extLst>
                <a:ext uri="{FF2B5EF4-FFF2-40B4-BE49-F238E27FC236}">
                  <a16:creationId xmlns:a16="http://schemas.microsoft.com/office/drawing/2014/main" id="{BCDEFDA9-B0B7-8487-D89A-027E06E292CA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194" y="6417405"/>
              <a:ext cx="80048" cy="132765"/>
            </a:xfrm>
            <a:prstGeom prst="rect">
              <a:avLst/>
            </a:prstGeom>
          </p:spPr>
        </p:pic>
        <p:grpSp>
          <p:nvGrpSpPr>
            <p:cNvPr id="61" name="object 38">
              <a:extLst>
                <a:ext uri="{FF2B5EF4-FFF2-40B4-BE49-F238E27FC236}">
                  <a16:creationId xmlns:a16="http://schemas.microsoft.com/office/drawing/2014/main" id="{E210E772-431A-B994-DF02-60F76BEAD05E}"/>
                </a:ext>
              </a:extLst>
            </p:cNvPr>
            <p:cNvGrpSpPr/>
            <p:nvPr/>
          </p:nvGrpSpPr>
          <p:grpSpPr>
            <a:xfrm>
              <a:off x="2516490" y="6417354"/>
              <a:ext cx="402590" cy="140335"/>
              <a:chOff x="2516490" y="6417354"/>
              <a:chExt cx="402590" cy="140335"/>
            </a:xfrm>
          </p:grpSpPr>
          <p:pic>
            <p:nvPicPr>
              <p:cNvPr id="65" name="object 39">
                <a:extLst>
                  <a:ext uri="{FF2B5EF4-FFF2-40B4-BE49-F238E27FC236}">
                    <a16:creationId xmlns:a16="http://schemas.microsoft.com/office/drawing/2014/main" id="{4AE1E68A-F25F-6473-48EF-91C032175996}"/>
                  </a:ext>
                </a:extLst>
              </p:cNvPr>
              <p:cNvPicPr/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802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6" name="object 40">
                <a:extLst>
                  <a:ext uri="{FF2B5EF4-FFF2-40B4-BE49-F238E27FC236}">
                    <a16:creationId xmlns:a16="http://schemas.microsoft.com/office/drawing/2014/main" id="{5640D469-22B4-B691-8BDB-FA85CE7F835C}"/>
                  </a:ext>
                </a:extLst>
              </p:cNvPr>
              <p:cNvPicPr/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8792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7" name="object 41">
                <a:extLst>
                  <a:ext uri="{FF2B5EF4-FFF2-40B4-BE49-F238E27FC236}">
                    <a16:creationId xmlns:a16="http://schemas.microsoft.com/office/drawing/2014/main" id="{1CBF7559-2887-D780-E1AB-7A4F9F069F3F}"/>
                  </a:ext>
                </a:extLst>
              </p:cNvPr>
              <p:cNvPicPr/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6490" y="6417354"/>
                <a:ext cx="69938" cy="139877"/>
              </a:xfrm>
              <a:prstGeom prst="rect">
                <a:avLst/>
              </a:prstGeom>
            </p:spPr>
          </p:pic>
          <p:pic>
            <p:nvPicPr>
              <p:cNvPr id="68" name="object 42">
                <a:extLst>
                  <a:ext uri="{FF2B5EF4-FFF2-40B4-BE49-F238E27FC236}">
                    <a16:creationId xmlns:a16="http://schemas.microsoft.com/office/drawing/2014/main" id="{4D091CDC-DB27-4CED-D840-9EEA2F69969A}"/>
                  </a:ext>
                </a:extLst>
              </p:cNvPr>
              <p:cNvPicPr/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278" y="6417354"/>
                <a:ext cx="69938" cy="139877"/>
              </a:xfrm>
              <a:prstGeom prst="rect">
                <a:avLst/>
              </a:prstGeom>
            </p:spPr>
          </p:pic>
        </p:grpSp>
        <p:grpSp>
          <p:nvGrpSpPr>
            <p:cNvPr id="62" name="object 43">
              <a:extLst>
                <a:ext uri="{FF2B5EF4-FFF2-40B4-BE49-F238E27FC236}">
                  <a16:creationId xmlns:a16="http://schemas.microsoft.com/office/drawing/2014/main" id="{79A95DAD-DC12-1EB7-2462-CD824022722E}"/>
                </a:ext>
              </a:extLst>
            </p:cNvPr>
            <p:cNvGrpSpPr/>
            <p:nvPr/>
          </p:nvGrpSpPr>
          <p:grpSpPr>
            <a:xfrm>
              <a:off x="2206763" y="6242328"/>
              <a:ext cx="6350" cy="491490"/>
              <a:chOff x="2206763" y="6242328"/>
              <a:chExt cx="6350" cy="491490"/>
            </a:xfrm>
          </p:grpSpPr>
          <p:sp>
            <p:nvSpPr>
              <p:cNvPr id="63" name="object 44">
                <a:extLst>
                  <a:ext uri="{FF2B5EF4-FFF2-40B4-BE49-F238E27FC236}">
                    <a16:creationId xmlns:a16="http://schemas.microsoft.com/office/drawing/2014/main" id="{8883BE6B-69E3-7087-CA30-EFDE6A8CE6EA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solidFill>
                <a:srgbClr val="58595B"/>
              </a:solidFill>
            </p:spPr>
            <p:txBody>
              <a:bodyPr wrap="square" lIns="0" tIns="0" rIns="0" bIns="0" rtlCol="0"/>
              <a:lstStyle/>
              <a:p>
                <a:endParaRPr b="0" i="0">
                  <a:latin typeface="Helvetica" pitchFamily="2" charset="0"/>
                </a:endParaRPr>
              </a:p>
            </p:txBody>
          </p:sp>
          <p:sp>
            <p:nvSpPr>
              <p:cNvPr id="64" name="object 45">
                <a:extLst>
                  <a:ext uri="{FF2B5EF4-FFF2-40B4-BE49-F238E27FC236}">
                    <a16:creationId xmlns:a16="http://schemas.microsoft.com/office/drawing/2014/main" id="{3370C2F9-E4D8-0069-C8DF-70221E8E7E2E}"/>
                  </a:ext>
                </a:extLst>
              </p:cNvPr>
              <p:cNvSpPr/>
              <p:nvPr/>
            </p:nvSpPr>
            <p:spPr>
              <a:xfrm>
                <a:off x="2209938" y="6242328"/>
                <a:ext cx="0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h="491490">
                    <a:moveTo>
                      <a:pt x="0" y="0"/>
                    </a:moveTo>
                    <a:lnTo>
                      <a:pt x="0" y="491070"/>
                    </a:lnTo>
                  </a:path>
                </a:pathLst>
              </a:custGeom>
              <a:ln w="635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 b="0" i="0">
                  <a:latin typeface="Helvetica" pitchFamily="2" charset="0"/>
                </a:endParaRPr>
              </a:p>
            </p:txBody>
          </p:sp>
        </p:grpSp>
      </p:grpSp>
      <p:sp>
        <p:nvSpPr>
          <p:cNvPr id="69" name="object 9">
            <a:extLst>
              <a:ext uri="{FF2B5EF4-FFF2-40B4-BE49-F238E27FC236}">
                <a16:creationId xmlns:a16="http://schemas.microsoft.com/office/drawing/2014/main" id="{FC42E038-F2EE-ABAC-020C-50BE16A2324C}"/>
              </a:ext>
            </a:extLst>
          </p:cNvPr>
          <p:cNvSpPr/>
          <p:nvPr userDrawn="1"/>
        </p:nvSpPr>
        <p:spPr>
          <a:xfrm>
            <a:off x="11415041" y="6263553"/>
            <a:ext cx="379432" cy="371906"/>
          </a:xfrm>
          <a:custGeom>
            <a:avLst/>
            <a:gdLst/>
            <a:ahLst/>
            <a:cxnLst/>
            <a:rect l="l" t="t" r="r" b="b"/>
            <a:pathLst>
              <a:path w="384175" h="376554">
                <a:moveTo>
                  <a:pt x="383819" y="0"/>
                </a:moveTo>
                <a:lnTo>
                  <a:pt x="0" y="0"/>
                </a:lnTo>
                <a:lnTo>
                  <a:pt x="0" y="376300"/>
                </a:lnTo>
                <a:lnTo>
                  <a:pt x="383819" y="376300"/>
                </a:lnTo>
                <a:lnTo>
                  <a:pt x="383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b="0" i="0">
              <a:latin typeface="Helvetica" pitchFamily="2" charset="0"/>
            </a:endParaRPr>
          </a:p>
        </p:txBody>
      </p:sp>
      <p:sp>
        <p:nvSpPr>
          <p:cNvPr id="70" name="object 47">
            <a:extLst>
              <a:ext uri="{FF2B5EF4-FFF2-40B4-BE49-F238E27FC236}">
                <a16:creationId xmlns:a16="http://schemas.microsoft.com/office/drawing/2014/main" id="{ACA2C122-A446-0A5D-BF29-10AB46B4FEEC}"/>
              </a:ext>
            </a:extLst>
          </p:cNvPr>
          <p:cNvSpPr txBox="1">
            <a:spLocks/>
          </p:cNvSpPr>
          <p:nvPr userDrawn="1"/>
        </p:nvSpPr>
        <p:spPr>
          <a:xfrm>
            <a:off x="11489120" y="6345936"/>
            <a:ext cx="495300" cy="2024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67109">
              <a:lnSpc>
                <a:spcPts val="1728"/>
              </a:lnSpc>
            </a:pPr>
            <a:fld id="{81D60167-4931-47E6-BA6A-407CBD079E47}" type="slidenum"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pPr marL="67109">
                <a:lnSpc>
                  <a:spcPts val="1728"/>
                </a:lnSpc>
              </a:pPr>
              <a:t>‹#›</a:t>
            </a:fld>
            <a:endParaRPr lang="en-US" sz="1100" b="0" i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object 36">
            <a:extLst>
              <a:ext uri="{FF2B5EF4-FFF2-40B4-BE49-F238E27FC236}">
                <a16:creationId xmlns:a16="http://schemas.microsoft.com/office/drawing/2014/main" id="{E0F7D98D-66DD-0C36-763E-6FF530D491A8}"/>
              </a:ext>
            </a:extLst>
          </p:cNvPr>
          <p:cNvSpPr/>
          <p:nvPr userDrawn="1"/>
        </p:nvSpPr>
        <p:spPr>
          <a:xfrm>
            <a:off x="536332" y="80050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09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1C4593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b="0" i="0">
              <a:latin typeface="Helvetica" pitchFamily="2" charset="0"/>
            </a:endParaRPr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9544E91B-50F3-24A6-88B3-FAD0A4E43BB2}"/>
              </a:ext>
            </a:extLst>
          </p:cNvPr>
          <p:cNvSpPr/>
          <p:nvPr userDrawn="1"/>
        </p:nvSpPr>
        <p:spPr>
          <a:xfrm>
            <a:off x="1158275" y="80050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B5C7E4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b="0" i="0">
              <a:latin typeface="Helvetica" pitchFamily="2" charset="0"/>
            </a:endParaRPr>
          </a:p>
        </p:txBody>
      </p:sp>
      <p:sp>
        <p:nvSpPr>
          <p:cNvPr id="9" name="object 38">
            <a:extLst>
              <a:ext uri="{FF2B5EF4-FFF2-40B4-BE49-F238E27FC236}">
                <a16:creationId xmlns:a16="http://schemas.microsoft.com/office/drawing/2014/main" id="{C45C8FFE-E12D-58C9-558B-6CCDBECB8D0E}"/>
              </a:ext>
            </a:extLst>
          </p:cNvPr>
          <p:cNvSpPr/>
          <p:nvPr userDrawn="1"/>
        </p:nvSpPr>
        <p:spPr>
          <a:xfrm>
            <a:off x="1773381" y="800504"/>
            <a:ext cx="505490" cy="141738"/>
          </a:xfrm>
          <a:custGeom>
            <a:avLst/>
            <a:gdLst/>
            <a:ahLst/>
            <a:cxnLst/>
            <a:rect l="l" t="t" r="r" b="b"/>
            <a:pathLst>
              <a:path w="511810" h="143510">
                <a:moveTo>
                  <a:pt x="511759" y="0"/>
                </a:moveTo>
                <a:lnTo>
                  <a:pt x="0" y="0"/>
                </a:lnTo>
                <a:lnTo>
                  <a:pt x="0" y="142989"/>
                </a:lnTo>
                <a:lnTo>
                  <a:pt x="511759" y="142989"/>
                </a:lnTo>
                <a:lnTo>
                  <a:pt x="511759" y="0"/>
                </a:lnTo>
                <a:close/>
              </a:path>
            </a:pathLst>
          </a:custGeom>
          <a:solidFill>
            <a:srgbClr val="29A1DB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b="0" i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1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77BC1F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0.png"/><Relationship Id="rId18" Type="http://schemas.openxmlformats.org/officeDocument/2006/relationships/hyperlink" Target="https://www.hirose.com/en/product/series/SMA(R)" TargetMode="External"/><Relationship Id="rId26" Type="http://schemas.openxmlformats.org/officeDocument/2006/relationships/hyperlink" Target="https://www.hirose.com/en/product/series/HR30" TargetMode="External"/><Relationship Id="rId39" Type="http://schemas.openxmlformats.org/officeDocument/2006/relationships/image" Target="../media/image49.png"/><Relationship Id="rId21" Type="http://schemas.openxmlformats.org/officeDocument/2006/relationships/image" Target="../media/image40.png"/><Relationship Id="rId34" Type="http://schemas.openxmlformats.org/officeDocument/2006/relationships/hyperlink" Target="https://www.hirose.com/en/product/series/DF40" TargetMode="External"/><Relationship Id="rId42" Type="http://schemas.openxmlformats.org/officeDocument/2006/relationships/hyperlink" Target="https://www.hirose.com/en/product/series/FH34" TargetMode="External"/><Relationship Id="rId7" Type="http://schemas.openxmlformats.org/officeDocument/2006/relationships/image" Target="../media/image35.svg"/><Relationship Id="rId2" Type="http://schemas.openxmlformats.org/officeDocument/2006/relationships/image" Target="../media/image31.png"/><Relationship Id="rId16" Type="http://schemas.openxmlformats.org/officeDocument/2006/relationships/hyperlink" Target="https://www.hirose.com/en/product/series/U.FL-K" TargetMode="Externa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560.png"/><Relationship Id="rId24" Type="http://schemas.openxmlformats.org/officeDocument/2006/relationships/hyperlink" Target="https://www.hirose.com/en/product/series/DF62W" TargetMode="External"/><Relationship Id="rId32" Type="http://schemas.openxmlformats.org/officeDocument/2006/relationships/hyperlink" Target="https://www.hirose.com/en/product/series/KW30" TargetMode="External"/><Relationship Id="rId37" Type="http://schemas.openxmlformats.org/officeDocument/2006/relationships/image" Target="../media/image48.png"/><Relationship Id="rId40" Type="http://schemas.openxmlformats.org/officeDocument/2006/relationships/hyperlink" Target="https://www.hirose.com/en/product/series/FH55" TargetMode="External"/><Relationship Id="rId45" Type="http://schemas.openxmlformats.org/officeDocument/2006/relationships/hyperlink" Target="https://hirose.icata.net/iportal/CatalogViewInterfaceStartUpAction.do?method=startUp&amp;mode=PAGE&amp;volumeID=HRE00001&amp;catalogId=2720110000&amp;pageGroupId=&amp;designID=HRED002&amp;catalogCategoryId=&amp;designConfirmFlg=" TargetMode="External"/><Relationship Id="rId5" Type="http://schemas.openxmlformats.org/officeDocument/2006/relationships/image" Target="../media/image33.svg"/><Relationship Id="rId15" Type="http://schemas.openxmlformats.org/officeDocument/2006/relationships/image" Target="../media/image580.png"/><Relationship Id="rId23" Type="http://schemas.openxmlformats.org/officeDocument/2006/relationships/image" Target="../media/image41.png"/><Relationship Id="rId28" Type="http://schemas.openxmlformats.org/officeDocument/2006/relationships/hyperlink" Target="https://www.hirose.com/en/product/series/HR34B" TargetMode="External"/><Relationship Id="rId36" Type="http://schemas.openxmlformats.org/officeDocument/2006/relationships/hyperlink" Target="https://www.hirose.com/en/product/series/DF17" TargetMode="External"/><Relationship Id="rId10" Type="http://schemas.openxmlformats.org/officeDocument/2006/relationships/customXml" Target="../ink/ink1.xml"/><Relationship Id="rId19" Type="http://schemas.openxmlformats.org/officeDocument/2006/relationships/image" Target="../media/image39.png"/><Relationship Id="rId31" Type="http://schemas.openxmlformats.org/officeDocument/2006/relationships/image" Target="../media/image45.png"/><Relationship Id="rId44" Type="http://schemas.openxmlformats.org/officeDocument/2006/relationships/hyperlink" Target="https://samplecomponents.com/scripts/samplecenter.dll?hirose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customXml" Target="../ink/ink3.xml"/><Relationship Id="rId22" Type="http://schemas.openxmlformats.org/officeDocument/2006/relationships/hyperlink" Target="https://www.hirose.com/en/product/series/MS-156C" TargetMode="External"/><Relationship Id="rId27" Type="http://schemas.openxmlformats.org/officeDocument/2006/relationships/image" Target="../media/image43.png"/><Relationship Id="rId30" Type="http://schemas.openxmlformats.org/officeDocument/2006/relationships/hyperlink" Target="https://www.hirose.com/en/product/series/DF57" TargetMode="External"/><Relationship Id="rId35" Type="http://schemas.openxmlformats.org/officeDocument/2006/relationships/image" Target="../media/image47.png"/><Relationship Id="rId43" Type="http://schemas.openxmlformats.org/officeDocument/2006/relationships/image" Target="../media/image51.png"/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12" Type="http://schemas.openxmlformats.org/officeDocument/2006/relationships/customXml" Target="../ink/ink2.xml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33" Type="http://schemas.openxmlformats.org/officeDocument/2006/relationships/image" Target="../media/image46.png"/><Relationship Id="rId38" Type="http://schemas.openxmlformats.org/officeDocument/2006/relationships/hyperlink" Target="https://www.hirose.com/en/product/series/CX" TargetMode="External"/><Relationship Id="rId46" Type="http://schemas.openxmlformats.org/officeDocument/2006/relationships/image" Target="../media/image52.png"/><Relationship Id="rId20" Type="http://schemas.openxmlformats.org/officeDocument/2006/relationships/hyperlink" Target="https://www.hirose.com/en/product/series/BK35" TargetMode="External"/><Relationship Id="rId4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irose.com/en/product/series/DF62W" TargetMode="External"/><Relationship Id="rId13" Type="http://schemas.openxmlformats.org/officeDocument/2006/relationships/image" Target="../media/image56.png"/><Relationship Id="rId18" Type="http://schemas.openxmlformats.org/officeDocument/2006/relationships/hyperlink" Target="https://www.hirose.com/en/product/series/BNC" TargetMode="External"/><Relationship Id="rId3" Type="http://schemas.openxmlformats.org/officeDocument/2006/relationships/hyperlink" Target="https://samplecomponents.com/scripts/samplecenter.dll?hirose" TargetMode="External"/><Relationship Id="rId21" Type="http://schemas.openxmlformats.org/officeDocument/2006/relationships/image" Target="../media/image60.png"/><Relationship Id="rId7" Type="http://schemas.openxmlformats.org/officeDocument/2006/relationships/image" Target="../media/image53.png"/><Relationship Id="rId12" Type="http://schemas.openxmlformats.org/officeDocument/2006/relationships/hyperlink" Target="https://www.hirose.com/en/product/series/CX" TargetMode="External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hirose.com/en/product/series/SMA(R)" TargetMode="External"/><Relationship Id="rId20" Type="http://schemas.openxmlformats.org/officeDocument/2006/relationships/hyperlink" Target="https://www.hirose.com/en/product/series/U.FL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hirose.com/en/product/series/ZE064W" TargetMode="Externa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10" Type="http://schemas.openxmlformats.org/officeDocument/2006/relationships/hyperlink" Target="https://www.hirose.com/en/product/series/LF" TargetMode="External"/><Relationship Id="rId19" Type="http://schemas.openxmlformats.org/officeDocument/2006/relationships/image" Target="../media/image59.png"/><Relationship Id="rId4" Type="http://schemas.openxmlformats.org/officeDocument/2006/relationships/hyperlink" Target="https://hirose.icata.net/iportal/CatalogViewInterfaceStartUpAction.do?method=startUp&amp;mode=PAGE&amp;volumeID=HRE00001&amp;catalogId=2720110000&amp;pageGroupId=&amp;designID=HRED002&amp;catalogCategoryId=&amp;designConfirmFlg=" TargetMode="External"/><Relationship Id="rId9" Type="http://schemas.openxmlformats.org/officeDocument/2006/relationships/image" Target="../media/image54.png"/><Relationship Id="rId14" Type="http://schemas.openxmlformats.org/officeDocument/2006/relationships/hyperlink" Target="https://www.hirose.com/en/product/series/HR34B" TargetMode="External"/><Relationship Id="rId22" Type="http://schemas.openxmlformats.org/officeDocument/2006/relationships/hyperlink" Target="https://www.hirose.com/en/product/series/U.FL-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nip Diagonal Corner Rectangle 43">
            <a:extLst>
              <a:ext uri="{FF2B5EF4-FFF2-40B4-BE49-F238E27FC236}">
                <a16:creationId xmlns:a16="http://schemas.microsoft.com/office/drawing/2014/main" id="{A74AF316-B597-9D44-63BB-7D5A5342FE8F}"/>
              </a:ext>
            </a:extLst>
          </p:cNvPr>
          <p:cNvSpPr/>
          <p:nvPr/>
        </p:nvSpPr>
        <p:spPr>
          <a:xfrm>
            <a:off x="10772403" y="969509"/>
            <a:ext cx="1226351" cy="437610"/>
          </a:xfrm>
          <a:prstGeom prst="snip2DiagRect">
            <a:avLst/>
          </a:prstGeom>
          <a:solidFill>
            <a:srgbClr val="77BC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77BC1F"/>
              </a:highlight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86E01-E3B9-09C9-B9BF-F9951296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14" y="274320"/>
            <a:ext cx="9060707" cy="4328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0" tIns="9144" rIns="0" bIns="0" anchor="t">
            <a:noAutofit/>
          </a:bodyPr>
          <a:lstStyle/>
          <a:p>
            <a:r>
              <a:rPr kumimoji="0" lang="en-US" dirty="0">
                <a:latin typeface="Helvetica" pitchFamily="2" charset="0"/>
              </a:rPr>
              <a:t>Hirose Connectors – GNSS Antenna/Receiver</a:t>
            </a:r>
          </a:p>
        </p:txBody>
      </p:sp>
      <p:pic>
        <p:nvPicPr>
          <p:cNvPr id="3" name="Picture 4" descr="Trimble R8S | Scalable GNSS Receiver ...">
            <a:extLst>
              <a:ext uri="{FF2B5EF4-FFF2-40B4-BE49-F238E27FC236}">
                <a16:creationId xmlns:a16="http://schemas.microsoft.com/office/drawing/2014/main" id="{9918D099-138D-3049-9E5D-08C2C7CDB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80" b="12641"/>
          <a:stretch/>
        </p:blipFill>
        <p:spPr bwMode="auto">
          <a:xfrm>
            <a:off x="8080829" y="1758415"/>
            <a:ext cx="121133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Tablet with solid fill">
            <a:extLst>
              <a:ext uri="{FF2B5EF4-FFF2-40B4-BE49-F238E27FC236}">
                <a16:creationId xmlns:a16="http://schemas.microsoft.com/office/drawing/2014/main" id="{93BC2135-1A32-9AF0-FF5D-5EDA683CF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8868" y="2976263"/>
            <a:ext cx="813792" cy="813792"/>
          </a:xfrm>
          <a:prstGeom prst="rect">
            <a:avLst/>
          </a:prstGeom>
        </p:spPr>
      </p:pic>
      <p:pic>
        <p:nvPicPr>
          <p:cNvPr id="5" name="Graphic 4" descr="Tractor with solid fill">
            <a:extLst>
              <a:ext uri="{FF2B5EF4-FFF2-40B4-BE49-F238E27FC236}">
                <a16:creationId xmlns:a16="http://schemas.microsoft.com/office/drawing/2014/main" id="{F47C8F0D-A582-BFC6-BFAD-1AE81531B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77955" y="2907718"/>
            <a:ext cx="1894880" cy="1894880"/>
          </a:xfrm>
          <a:prstGeom prst="rect">
            <a:avLst/>
          </a:prstGeom>
        </p:spPr>
      </p:pic>
      <p:pic>
        <p:nvPicPr>
          <p:cNvPr id="11" name="Graphic 10" descr="Satellite with solid fill">
            <a:extLst>
              <a:ext uri="{FF2B5EF4-FFF2-40B4-BE49-F238E27FC236}">
                <a16:creationId xmlns:a16="http://schemas.microsoft.com/office/drawing/2014/main" id="{19AEACF4-A53D-0D34-C67E-E0249AD3AB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956296" y="842459"/>
            <a:ext cx="751960" cy="7519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B2062A-DFD7-CD96-7347-3E14B780F06F}"/>
              </a:ext>
            </a:extLst>
          </p:cNvPr>
          <p:cNvGrpSpPr/>
          <p:nvPr/>
        </p:nvGrpSpPr>
        <p:grpSpPr>
          <a:xfrm>
            <a:off x="8794383" y="2382144"/>
            <a:ext cx="1603113" cy="1325120"/>
            <a:chOff x="1253769" y="2108513"/>
            <a:chExt cx="1603113" cy="132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BD4720-8452-976D-DDA7-C406302E44D7}"/>
                    </a:ext>
                  </a:extLst>
                </p14:cNvPr>
                <p14:cNvContentPartPr/>
                <p14:nvPr/>
              </p14:nvContentPartPr>
              <p14:xfrm>
                <a:off x="1253769" y="2108513"/>
                <a:ext cx="199080" cy="747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BBD4720-8452-976D-DDA7-C406302E44D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47649" y="2102393"/>
                  <a:ext cx="211320" cy="75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F4732F8-0D96-5667-AF24-5E96AA4F72F2}"/>
                    </a:ext>
                  </a:extLst>
                </p14:cNvPr>
                <p14:cNvContentPartPr/>
                <p14:nvPr/>
              </p14:nvContentPartPr>
              <p14:xfrm>
                <a:off x="1683609" y="2118953"/>
                <a:ext cx="27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F4732F8-0D96-5667-AF24-5E96AA4F72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77489" y="2112833"/>
                  <a:ext cx="39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6A5DCA4-3739-92D9-2413-CD87CDDA85EA}"/>
                    </a:ext>
                  </a:extLst>
                </p14:cNvPr>
                <p14:cNvContentPartPr/>
                <p14:nvPr/>
              </p14:nvContentPartPr>
              <p14:xfrm>
                <a:off x="1689402" y="2116393"/>
                <a:ext cx="1167480" cy="1317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6A5DCA4-3739-92D9-2413-CD87CDDA85E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83282" y="2110273"/>
                  <a:ext cx="1179720" cy="1329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66C79F-E107-9DB2-4D52-D0684DE3686C}"/>
              </a:ext>
            </a:extLst>
          </p:cNvPr>
          <p:cNvSpPr txBox="1"/>
          <p:nvPr/>
        </p:nvSpPr>
        <p:spPr>
          <a:xfrm>
            <a:off x="9774603" y="2563317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Power line (12pos)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AD6E1-B2D4-C5FE-C0B1-D32F3EF85846}"/>
              </a:ext>
            </a:extLst>
          </p:cNvPr>
          <p:cNvSpPr txBox="1"/>
          <p:nvPr/>
        </p:nvSpPr>
        <p:spPr>
          <a:xfrm>
            <a:off x="7857560" y="2634415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Coax cable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USB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Bluetooth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 err="1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WiFi</a:t>
            </a:r>
            <a:endParaRPr kumimoji="1" lang="en-US" sz="1100" b="1" u="none" strike="noStrike" kern="1200" cap="none" spc="0" normalizeH="0" baseline="0" noProof="0" dirty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6" name="Cylinder 15">
            <a:extLst>
              <a:ext uri="{FF2B5EF4-FFF2-40B4-BE49-F238E27FC236}">
                <a16:creationId xmlns:a16="http://schemas.microsoft.com/office/drawing/2014/main" id="{503FD5F5-9121-8840-5B23-A96DBCC5AADB}"/>
              </a:ext>
            </a:extLst>
          </p:cNvPr>
          <p:cNvSpPr/>
          <p:nvPr/>
        </p:nvSpPr>
        <p:spPr>
          <a:xfrm>
            <a:off x="8086709" y="2110488"/>
            <a:ext cx="1205452" cy="139182"/>
          </a:xfrm>
          <a:prstGeom prst="can">
            <a:avLst>
              <a:gd name="adj" fmla="val 5000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306393-B718-EF20-F7E3-04DC211484F1}"/>
              </a:ext>
            </a:extLst>
          </p:cNvPr>
          <p:cNvSpPr txBox="1"/>
          <p:nvPr/>
        </p:nvSpPr>
        <p:spPr>
          <a:xfrm>
            <a:off x="8546141" y="3625032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Control Panel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7EE6EF-BEA6-23AB-74CE-34D118AAB884}"/>
              </a:ext>
            </a:extLst>
          </p:cNvPr>
          <p:cNvSpPr txBox="1"/>
          <p:nvPr/>
        </p:nvSpPr>
        <p:spPr>
          <a:xfrm>
            <a:off x="9143600" y="1549882"/>
            <a:ext cx="18261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External Antenna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Embedded PCB antenna</a:t>
            </a:r>
          </a:p>
        </p:txBody>
      </p:sp>
      <p:sp>
        <p:nvSpPr>
          <p:cNvPr id="24" name="テキスト ボックス 2">
            <a:extLst>
              <a:ext uri="{FF2B5EF4-FFF2-40B4-BE49-F238E27FC236}">
                <a16:creationId xmlns:a16="http://schemas.microsoft.com/office/drawing/2014/main" id="{39B87975-5477-DFD8-E2AD-3A137DBF96B3}"/>
              </a:ext>
            </a:extLst>
          </p:cNvPr>
          <p:cNvSpPr txBox="1"/>
          <p:nvPr/>
        </p:nvSpPr>
        <p:spPr>
          <a:xfrm>
            <a:off x="455281" y="1118055"/>
            <a:ext cx="326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u="sng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1. Main board to Antenna module                                                                                                                                             </a:t>
            </a:r>
          </a:p>
        </p:txBody>
      </p:sp>
      <p:sp>
        <p:nvSpPr>
          <p:cNvPr id="26" name="テキスト ボックス 2">
            <a:extLst>
              <a:ext uri="{FF2B5EF4-FFF2-40B4-BE49-F238E27FC236}">
                <a16:creationId xmlns:a16="http://schemas.microsoft.com/office/drawing/2014/main" id="{471A52BE-9B58-4DF0-C1CD-719A5027EB7B}"/>
              </a:ext>
            </a:extLst>
          </p:cNvPr>
          <p:cNvSpPr txBox="1"/>
          <p:nvPr/>
        </p:nvSpPr>
        <p:spPr>
          <a:xfrm>
            <a:off x="422054" y="2696173"/>
            <a:ext cx="3157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u="sng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2. I/O (Power, Signal Transmission)                                                                                                                                         </a:t>
            </a:r>
          </a:p>
        </p:txBody>
      </p:sp>
      <p:pic>
        <p:nvPicPr>
          <p:cNvPr id="7" name="Picture 6" descr="A close-up of a blue square with a white wire&#10;&#10;AI-generated content may be incorrect.">
            <a:hlinkClick r:id="rId16"/>
            <a:extLst>
              <a:ext uri="{FF2B5EF4-FFF2-40B4-BE49-F238E27FC236}">
                <a16:creationId xmlns:a16="http://schemas.microsoft.com/office/drawing/2014/main" id="{13F050AB-B991-7411-5C9B-67579086077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10555" r="16582" b="28835"/>
          <a:stretch/>
        </p:blipFill>
        <p:spPr>
          <a:xfrm>
            <a:off x="540214" y="1340879"/>
            <a:ext cx="1425515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17B8F17-5426-2DF9-BCD1-33DC4CC068E6}"/>
              </a:ext>
            </a:extLst>
          </p:cNvPr>
          <p:cNvSpPr txBox="1"/>
          <p:nvPr/>
        </p:nvSpPr>
        <p:spPr>
          <a:xfrm>
            <a:off x="569146" y="2148914"/>
            <a:ext cx="126188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U.FL-K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8GHz, Gold plating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Clear Tactile Click</a:t>
            </a:r>
          </a:p>
        </p:txBody>
      </p:sp>
      <p:pic>
        <p:nvPicPr>
          <p:cNvPr id="29" name="Picture 28" descr="A group of connectors and cables&#10;&#10;AI-generated content may be incorrect.">
            <a:hlinkClick r:id="rId18"/>
            <a:extLst>
              <a:ext uri="{FF2B5EF4-FFF2-40B4-BE49-F238E27FC236}">
                <a16:creationId xmlns:a16="http://schemas.microsoft.com/office/drawing/2014/main" id="{5F86E721-425F-CB4C-E129-411C3574B8D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54" y="1400517"/>
            <a:ext cx="1224090" cy="81287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281B943-BA9E-F9C4-BA33-76BA5B09E774}"/>
              </a:ext>
            </a:extLst>
          </p:cNvPr>
          <p:cNvSpPr txBox="1"/>
          <p:nvPr/>
        </p:nvSpPr>
        <p:spPr>
          <a:xfrm>
            <a:off x="1879137" y="2187738"/>
            <a:ext cx="202651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SMA(R)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26.5GHz, FL conversion adaptor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High Frequency</a:t>
            </a:r>
            <a:endParaRPr kumimoji="1" lang="en-US" sz="1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33" name="Picture 32" descr="A close up of a green circuit board&#10;&#10;AI-generated content may be incorrect.">
            <a:hlinkClick r:id="rId20"/>
            <a:extLst>
              <a:ext uri="{FF2B5EF4-FFF2-40B4-BE49-F238E27FC236}">
                <a16:creationId xmlns:a16="http://schemas.microsoft.com/office/drawing/2014/main" id="{FB462F84-C7F0-D6F7-3A33-9A1951C7435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t="23863" r="21192" b="17711"/>
          <a:stretch/>
        </p:blipFill>
        <p:spPr>
          <a:xfrm>
            <a:off x="5927266" y="1416186"/>
            <a:ext cx="1190500" cy="8419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F891FCC-5F56-279E-D9BA-93DB1F549E19}"/>
              </a:ext>
            </a:extLst>
          </p:cNvPr>
          <p:cNvSpPr txBox="1"/>
          <p:nvPr/>
        </p:nvSpPr>
        <p:spPr>
          <a:xfrm>
            <a:off x="5476175" y="2238425"/>
            <a:ext cx="207573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BK35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P=0.35mm, H=0.6mm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2.5A/pin+0.3A/pin, </a:t>
            </a:r>
            <a:r>
              <a:rPr kumimoji="1" lang="en-US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Sh</a:t>
            </a:r>
            <a:r>
              <a:rPr kumimoji="1"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ielded</a:t>
            </a:r>
            <a:endParaRPr kumimoji="1" lang="en-US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37" name="Picture 36" descr="A close-up of a connector&#10;&#10;AI-generated content may be incorrect.">
            <a:hlinkClick r:id="rId22"/>
            <a:extLst>
              <a:ext uri="{FF2B5EF4-FFF2-40B4-BE49-F238E27FC236}">
                <a16:creationId xmlns:a16="http://schemas.microsoft.com/office/drawing/2014/main" id="{734DEE3B-70F3-8E66-B715-1113EC7483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15613" r="13861" b="12309"/>
          <a:stretch/>
        </p:blipFill>
        <p:spPr>
          <a:xfrm>
            <a:off x="3985085" y="1324389"/>
            <a:ext cx="1336904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C959CB3-1E0C-7564-1DF9-A6F558572A20}"/>
              </a:ext>
            </a:extLst>
          </p:cNvPr>
          <p:cNvSpPr txBox="1"/>
          <p:nvPr/>
        </p:nvSpPr>
        <p:spPr>
          <a:xfrm>
            <a:off x="4040749" y="2208894"/>
            <a:ext cx="12426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MS-156C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RF Switch</a:t>
            </a:r>
            <a:endParaRPr kumimoji="1" lang="en-US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19650C-75F3-1B6D-4BAF-1E07B018F8FB}"/>
              </a:ext>
            </a:extLst>
          </p:cNvPr>
          <p:cNvSpPr txBox="1"/>
          <p:nvPr/>
        </p:nvSpPr>
        <p:spPr>
          <a:xfrm>
            <a:off x="464636" y="3923634"/>
            <a:ext cx="143821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DF62WZ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P=2.2mm, AWG20-26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IP67*</a:t>
            </a: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45" name="Picture 44" descr="Several orange wires with connectors&#10;&#10;AI-generated content may be incorrect.">
            <a:hlinkClick r:id="rId24"/>
            <a:extLst>
              <a:ext uri="{FF2B5EF4-FFF2-40B4-BE49-F238E27FC236}">
                <a16:creationId xmlns:a16="http://schemas.microsoft.com/office/drawing/2014/main" id="{F690D8B8-EADE-94EF-2140-826E26E882F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12310" r="13488" b="15947"/>
          <a:stretch/>
        </p:blipFill>
        <p:spPr>
          <a:xfrm>
            <a:off x="607756" y="3022303"/>
            <a:ext cx="1151974" cy="914400"/>
          </a:xfrm>
          <a:prstGeom prst="rect">
            <a:avLst/>
          </a:prstGeom>
        </p:spPr>
      </p:pic>
      <p:pic>
        <p:nvPicPr>
          <p:cNvPr id="47" name="Picture 46" descr="A close-up of a cable&#10;&#10;AI-generated content may be incorrect.">
            <a:hlinkClick r:id="rId26"/>
            <a:extLst>
              <a:ext uri="{FF2B5EF4-FFF2-40B4-BE49-F238E27FC236}">
                <a16:creationId xmlns:a16="http://schemas.microsoft.com/office/drawing/2014/main" id="{A8CB885B-F063-720C-98AC-14A9A5ACC23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t="16562" r="19565" b="41055"/>
          <a:stretch/>
        </p:blipFill>
        <p:spPr>
          <a:xfrm>
            <a:off x="2178483" y="3000713"/>
            <a:ext cx="1372032" cy="9144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45219E0-C914-A2A9-55EB-FE433E48313F}"/>
              </a:ext>
            </a:extLst>
          </p:cNvPr>
          <p:cNvSpPr txBox="1"/>
          <p:nvPr/>
        </p:nvSpPr>
        <p:spPr>
          <a:xfrm>
            <a:off x="2102111" y="3902044"/>
            <a:ext cx="152477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HR30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Max.5A/pin, AWG26-30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Small, Light Weight</a:t>
            </a: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51" name="Picture 50" descr="A close-up of several plugs&#10;&#10;AI-generated content may be incorrect.">
            <a:hlinkClick r:id="rId28"/>
            <a:extLst>
              <a:ext uri="{FF2B5EF4-FFF2-40B4-BE49-F238E27FC236}">
                <a16:creationId xmlns:a16="http://schemas.microsoft.com/office/drawing/2014/main" id="{B2DC9192-351D-FD49-4558-5BE4934443A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t="22514" r="20381" b="25773"/>
          <a:stretch/>
        </p:blipFill>
        <p:spPr>
          <a:xfrm>
            <a:off x="4021577" y="3050147"/>
            <a:ext cx="1274012" cy="9144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1BC15C5-03AD-CB19-69C6-DA9DE6FB5094}"/>
              </a:ext>
            </a:extLst>
          </p:cNvPr>
          <p:cNvSpPr txBox="1"/>
          <p:nvPr/>
        </p:nvSpPr>
        <p:spPr>
          <a:xfrm>
            <a:off x="3896195" y="3951478"/>
            <a:ext cx="152477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HR34B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Max.5A/pin, AWG20-25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Vibration Resistance</a:t>
            </a: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54" name="テキスト ボックス 2">
            <a:extLst>
              <a:ext uri="{FF2B5EF4-FFF2-40B4-BE49-F238E27FC236}">
                <a16:creationId xmlns:a16="http://schemas.microsoft.com/office/drawing/2014/main" id="{7E05AFB5-059C-23A1-D51B-AE89020FD965}"/>
              </a:ext>
            </a:extLst>
          </p:cNvPr>
          <p:cNvSpPr txBox="1"/>
          <p:nvPr/>
        </p:nvSpPr>
        <p:spPr>
          <a:xfrm>
            <a:off x="422054" y="4422845"/>
            <a:ext cx="214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u="sng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</a:rPr>
              <a:t>3. Internal connection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56" name="Picture 55" descr="A close-up of a circuit board&#10;&#10;AI-generated content may be incorrect.">
            <a:hlinkClick r:id="rId30"/>
            <a:extLst>
              <a:ext uri="{FF2B5EF4-FFF2-40B4-BE49-F238E27FC236}">
                <a16:creationId xmlns:a16="http://schemas.microsoft.com/office/drawing/2014/main" id="{E7E9A66C-4209-5AFE-D2AD-423828E4CE7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8" y="4759024"/>
            <a:ext cx="1260756" cy="83722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900BAFF-2611-2351-A52A-0ED5A90EC01E}"/>
              </a:ext>
            </a:extLst>
          </p:cNvPr>
          <p:cNvSpPr txBox="1"/>
          <p:nvPr/>
        </p:nvSpPr>
        <p:spPr>
          <a:xfrm>
            <a:off x="484190" y="5636409"/>
            <a:ext cx="143821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DF57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P=1.2mm, AWG26-34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Vertical Mating</a:t>
            </a: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60" name="Picture 59" descr="A blue rectangular device with white wires connected to it&#10;&#10;AI-generated content may be incorrect.">
            <a:hlinkClick r:id="rId32"/>
            <a:extLst>
              <a:ext uri="{FF2B5EF4-FFF2-40B4-BE49-F238E27FC236}">
                <a16:creationId xmlns:a16="http://schemas.microsoft.com/office/drawing/2014/main" id="{30E8EDEC-E3DC-5FA4-8179-6E2BD1CBE1F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 t="14002" r="26987" b="42332"/>
          <a:stretch/>
        </p:blipFill>
        <p:spPr>
          <a:xfrm>
            <a:off x="2285504" y="4759024"/>
            <a:ext cx="1144799" cy="83722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212BBA2-1740-132B-A044-F7AA04BE53E4}"/>
              </a:ext>
            </a:extLst>
          </p:cNvPr>
          <p:cNvSpPr txBox="1"/>
          <p:nvPr/>
        </p:nvSpPr>
        <p:spPr>
          <a:xfrm>
            <a:off x="2114290" y="5636409"/>
            <a:ext cx="1479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KW30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Vibration Resistance</a:t>
            </a: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P=1.0mm, AWG28-32</a:t>
            </a:r>
          </a:p>
        </p:txBody>
      </p:sp>
      <p:pic>
        <p:nvPicPr>
          <p:cNvPr id="64" name="Picture 63" descr="A close-up of a computer connector&#10;&#10;AI-generated content may be incorrect.">
            <a:hlinkClick r:id="rId34"/>
            <a:extLst>
              <a:ext uri="{FF2B5EF4-FFF2-40B4-BE49-F238E27FC236}">
                <a16:creationId xmlns:a16="http://schemas.microsoft.com/office/drawing/2014/main" id="{971B7193-531C-46F4-A3A9-DAD8355BC79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34711" r="43415" b="34329"/>
          <a:stretch/>
        </p:blipFill>
        <p:spPr>
          <a:xfrm>
            <a:off x="3958860" y="4730622"/>
            <a:ext cx="1377611" cy="9144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9EE511F-9A3A-7976-9E7B-0174D7533F3D}"/>
              </a:ext>
            </a:extLst>
          </p:cNvPr>
          <p:cNvSpPr txBox="1"/>
          <p:nvPr/>
        </p:nvSpPr>
        <p:spPr>
          <a:xfrm>
            <a:off x="3865738" y="5640801"/>
            <a:ext cx="158569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DF40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P=0.4mm, H=1.5-4.0mm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Wide Variation</a:t>
            </a: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68" name="Picture 67" descr="A green circuit board with gold and white connectors&#10;&#10;AI-generated content may be incorrect.">
            <a:hlinkClick r:id="rId36"/>
            <a:extLst>
              <a:ext uri="{FF2B5EF4-FFF2-40B4-BE49-F238E27FC236}">
                <a16:creationId xmlns:a16="http://schemas.microsoft.com/office/drawing/2014/main" id="{5AE7A58B-A398-85A7-6533-F32C83FFB13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1" t="23220" r="22541" b="36971"/>
          <a:stretch/>
        </p:blipFill>
        <p:spPr>
          <a:xfrm>
            <a:off x="5873191" y="4747648"/>
            <a:ext cx="1436903" cy="9144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4743AF-04D6-FAE1-763F-66BC937701A1}"/>
              </a:ext>
            </a:extLst>
          </p:cNvPr>
          <p:cNvSpPr txBox="1"/>
          <p:nvPr/>
        </p:nvSpPr>
        <p:spPr>
          <a:xfrm>
            <a:off x="5816105" y="5662048"/>
            <a:ext cx="158569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DF17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P=0.5mm, H=4.0-8.0mm</a:t>
            </a:r>
          </a:p>
          <a:p>
            <a:pPr algn="ctr" defTabSz="914400"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Wide Variation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72" name="Picture 71" descr="A close-up of several usb cables&#10;&#10;AI-generated content may be incorrect.">
            <a:hlinkClick r:id="rId38"/>
            <a:extLst>
              <a:ext uri="{FF2B5EF4-FFF2-40B4-BE49-F238E27FC236}">
                <a16:creationId xmlns:a16="http://schemas.microsoft.com/office/drawing/2014/main" id="{D2EF31F6-B411-91E7-148B-D6E2168857D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 t="18644" r="20805" b="22928"/>
          <a:stretch/>
        </p:blipFill>
        <p:spPr>
          <a:xfrm>
            <a:off x="5733576" y="3067742"/>
            <a:ext cx="1152447" cy="9144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64283FA-70E6-8FE0-1857-7BB7C0FFE07B}"/>
              </a:ext>
            </a:extLst>
          </p:cNvPr>
          <p:cNvSpPr txBox="1"/>
          <p:nvPr/>
        </p:nvSpPr>
        <p:spPr>
          <a:xfrm>
            <a:off x="5668053" y="3993986"/>
            <a:ext cx="1338828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CX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20Gbps, Max.6A/pin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Robust</a:t>
            </a: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76" name="Picture 75" descr="A couple of rectangular green and blue rectangular electronic devices&#10;&#10;AI-generated content may be incorrect.">
            <a:hlinkClick r:id="rId40"/>
            <a:extLst>
              <a:ext uri="{FF2B5EF4-FFF2-40B4-BE49-F238E27FC236}">
                <a16:creationId xmlns:a16="http://schemas.microsoft.com/office/drawing/2014/main" id="{92349D2B-9376-047D-8B5B-8D8D5D0EF85D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t="18823" r="15449" b="39044"/>
          <a:stretch/>
        </p:blipFill>
        <p:spPr>
          <a:xfrm>
            <a:off x="7833306" y="4730622"/>
            <a:ext cx="1593447" cy="9144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14FD11F-E8AF-D189-0904-403228CB29CC}"/>
              </a:ext>
            </a:extLst>
          </p:cNvPr>
          <p:cNvSpPr txBox="1"/>
          <p:nvPr/>
        </p:nvSpPr>
        <p:spPr>
          <a:xfrm>
            <a:off x="7813811" y="5662048"/>
            <a:ext cx="161294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FH55/FH55M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P=0.4, 0.5mm, H=1.5mm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High Speed</a:t>
            </a: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80" name="Picture 79" descr="A blue card with a black background&#10;&#10;AI-generated content may be incorrect.">
            <a:hlinkClick r:id="rId42"/>
            <a:extLst>
              <a:ext uri="{FF2B5EF4-FFF2-40B4-BE49-F238E27FC236}">
                <a16:creationId xmlns:a16="http://schemas.microsoft.com/office/drawing/2014/main" id="{9E0481A0-D46D-3FF1-773F-5123A22DFA2F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25064" r="28281" b="39786"/>
          <a:stretch/>
        </p:blipFill>
        <p:spPr>
          <a:xfrm>
            <a:off x="10015871" y="4813207"/>
            <a:ext cx="1487092" cy="9144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35375A6-980D-A9DD-D340-E1D73BB161A5}"/>
              </a:ext>
            </a:extLst>
          </p:cNvPr>
          <p:cNvSpPr txBox="1"/>
          <p:nvPr/>
        </p:nvSpPr>
        <p:spPr>
          <a:xfrm>
            <a:off x="10040310" y="5678103"/>
            <a:ext cx="143821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FH34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Top &amp; Bottom Contact</a:t>
            </a:r>
            <a:endParaRPr kumimoji="1" lang="en-US" sz="1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</a:rPr>
              <a:t>P=0.5mm, Back flip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732EA8-B46C-1E47-7966-4596B3309BA7}"/>
              </a:ext>
            </a:extLst>
          </p:cNvPr>
          <p:cNvSpPr/>
          <p:nvPr/>
        </p:nvSpPr>
        <p:spPr>
          <a:xfrm>
            <a:off x="8117524" y="6174943"/>
            <a:ext cx="1922698" cy="618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  <a:cs typeface="+mn-cs"/>
              </a:rPr>
              <a:t>Click on the product for more information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" pitchFamily="2" charset="0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C13031-5EA1-ECCB-39DF-9E14D9F94CAB}"/>
              </a:ext>
            </a:extLst>
          </p:cNvPr>
          <p:cNvSpPr txBox="1"/>
          <p:nvPr/>
        </p:nvSpPr>
        <p:spPr>
          <a:xfrm>
            <a:off x="10409274" y="6570158"/>
            <a:ext cx="1758978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2025-08-13 HS</a:t>
            </a:r>
          </a:p>
        </p:txBody>
      </p:sp>
      <p:sp>
        <p:nvSpPr>
          <p:cNvPr id="40" name="Rectangle 39">
            <a:hlinkClick r:id="rId44"/>
            <a:extLst>
              <a:ext uri="{FF2B5EF4-FFF2-40B4-BE49-F238E27FC236}">
                <a16:creationId xmlns:a16="http://schemas.microsoft.com/office/drawing/2014/main" id="{BDE12009-B8D0-B580-7193-340B561410D5}"/>
              </a:ext>
            </a:extLst>
          </p:cNvPr>
          <p:cNvSpPr/>
          <p:nvPr/>
        </p:nvSpPr>
        <p:spPr>
          <a:xfrm>
            <a:off x="10725364" y="833914"/>
            <a:ext cx="1326103" cy="69016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Click here to request a sample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41" name="Picture 40">
            <a:hlinkClick r:id="rId45"/>
            <a:extLst>
              <a:ext uri="{FF2B5EF4-FFF2-40B4-BE49-F238E27FC236}">
                <a16:creationId xmlns:a16="http://schemas.microsoft.com/office/drawing/2014/main" id="{F96667B4-E4D4-5BCF-073B-E496093EBDF7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/>
          <a:stretch/>
        </p:blipFill>
        <p:spPr>
          <a:xfrm>
            <a:off x="10815182" y="87265"/>
            <a:ext cx="1135363" cy="8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1422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EDC63-CDE3-656E-008C-1FA3D11D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nip Diagonal Corner Rectangle 72">
            <a:extLst>
              <a:ext uri="{FF2B5EF4-FFF2-40B4-BE49-F238E27FC236}">
                <a16:creationId xmlns:a16="http://schemas.microsoft.com/office/drawing/2014/main" id="{2649DC30-0DB2-7210-F060-B7BC5D2FB7BB}"/>
              </a:ext>
            </a:extLst>
          </p:cNvPr>
          <p:cNvSpPr/>
          <p:nvPr/>
        </p:nvSpPr>
        <p:spPr>
          <a:xfrm>
            <a:off x="10772403" y="969509"/>
            <a:ext cx="1226351" cy="437610"/>
          </a:xfrm>
          <a:prstGeom prst="snip2DiagRect">
            <a:avLst/>
          </a:prstGeom>
          <a:solidFill>
            <a:srgbClr val="77BC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77BC1F"/>
              </a:highlight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DFDC83-2FD6-FE6B-BE7F-2F41BDC3A393}"/>
              </a:ext>
            </a:extLst>
          </p:cNvPr>
          <p:cNvSpPr/>
          <p:nvPr/>
        </p:nvSpPr>
        <p:spPr>
          <a:xfrm>
            <a:off x="8117524" y="6174943"/>
            <a:ext cx="1922698" cy="618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  <a:ea typeface="游ゴシック" panose="020B0400000000000000" pitchFamily="34" charset="-128"/>
                <a:cs typeface="+mn-cs"/>
              </a:rPr>
              <a:t>Click on the product for more information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" pitchFamily="2" charset="0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4BF83437-3BEA-FEF5-E01A-9C1244DA4413}"/>
              </a:ext>
            </a:extLst>
          </p:cNvPr>
          <p:cNvSpPr/>
          <p:nvPr/>
        </p:nvSpPr>
        <p:spPr>
          <a:xfrm>
            <a:off x="10720114" y="837838"/>
            <a:ext cx="1326103" cy="69016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Click here to request a sample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8914DA-C966-0C53-4454-942FF35B8C14}"/>
              </a:ext>
            </a:extLst>
          </p:cNvPr>
          <p:cNvSpPr txBox="1"/>
          <p:nvPr/>
        </p:nvSpPr>
        <p:spPr>
          <a:xfrm>
            <a:off x="10409274" y="6570158"/>
            <a:ext cx="1758978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2025-08-13 HS</a:t>
            </a: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578D225B-DF10-455B-53B7-B9137997A0E1}"/>
              </a:ext>
            </a:extLst>
          </p:cNvPr>
          <p:cNvSpPr txBox="1"/>
          <p:nvPr/>
        </p:nvSpPr>
        <p:spPr>
          <a:xfrm>
            <a:off x="562896" y="3129385"/>
            <a:ext cx="4800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Bogie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Meiryo UI"/>
            </a:endParaRPr>
          </a:p>
        </p:txBody>
      </p:sp>
      <p:sp>
        <p:nvSpPr>
          <p:cNvPr id="76" name="object 11">
            <a:extLst>
              <a:ext uri="{FF2B5EF4-FFF2-40B4-BE49-F238E27FC236}">
                <a16:creationId xmlns:a16="http://schemas.microsoft.com/office/drawing/2014/main" id="{542D9207-8C31-5B25-746F-98DAB0E23971}"/>
              </a:ext>
            </a:extLst>
          </p:cNvPr>
          <p:cNvSpPr txBox="1"/>
          <p:nvPr/>
        </p:nvSpPr>
        <p:spPr>
          <a:xfrm>
            <a:off x="562896" y="1084174"/>
            <a:ext cx="72612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High</a:t>
            </a:r>
            <a:r>
              <a:rPr kumimoji="0" sz="1200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 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Speed</a:t>
            </a:r>
            <a:r>
              <a:rPr kumimoji="0" sz="1200" b="1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 </a:t>
            </a:r>
            <a:r>
              <a:rPr kumimoji="0" sz="12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Transmission</a:t>
            </a:r>
            <a:r>
              <a:rPr kumimoji="0" sz="1200" b="1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 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Board-</a:t>
            </a:r>
            <a:r>
              <a:rPr kumimoji="0" sz="1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to-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Board</a:t>
            </a:r>
            <a:r>
              <a:rPr kumimoji="0" sz="1200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 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SMT</a:t>
            </a:r>
            <a:r>
              <a:rPr kumimoji="0" sz="1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 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Connector</a:t>
            </a:r>
            <a:r>
              <a:rPr kumimoji="0" sz="12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 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(Mezzanine,</a:t>
            </a:r>
            <a:r>
              <a:rPr kumimoji="0" sz="1200" b="1" i="0" u="none" strike="noStrike" kern="120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 </a:t>
            </a:r>
            <a:r>
              <a:rPr kumimoji="0" sz="1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Vertical,</a:t>
            </a:r>
            <a:r>
              <a:rPr kumimoji="0" sz="1200" b="1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 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Coplanar</a:t>
            </a:r>
            <a:r>
              <a:rPr kumimoji="0" sz="1200" b="1" i="0" u="none" strike="noStrike" kern="120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 </a:t>
            </a:r>
            <a:r>
              <a:rPr kumimoji="0" sz="1200" b="1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Meiryo UI"/>
              </a:rPr>
              <a:t>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Meiryo UI"/>
            </a:endParaRPr>
          </a:p>
        </p:txBody>
      </p:sp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16879569-6A32-4308-A857-2484FCE5BB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15182" y="87265"/>
            <a:ext cx="1135363" cy="80055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80FEE51-6552-13C6-DB73-8EA24459F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Hirose Connectors – GNSS Antenna/Receiver (cont.)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BA5F0-633E-2480-38CE-97065E44ED15}"/>
              </a:ext>
            </a:extLst>
          </p:cNvPr>
          <p:cNvSpPr/>
          <p:nvPr/>
        </p:nvSpPr>
        <p:spPr>
          <a:xfrm>
            <a:off x="3255919" y="2943635"/>
            <a:ext cx="4281015" cy="2945219"/>
          </a:xfrm>
          <a:prstGeom prst="rect">
            <a:avLst/>
          </a:prstGeom>
          <a:solidFill>
            <a:srgbClr val="77BC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73BBB4-5549-C2B7-D730-B2CE9D6FD892}"/>
              </a:ext>
            </a:extLst>
          </p:cNvPr>
          <p:cNvSpPr/>
          <p:nvPr/>
        </p:nvSpPr>
        <p:spPr>
          <a:xfrm>
            <a:off x="9009345" y="4904176"/>
            <a:ext cx="1952591" cy="1232069"/>
          </a:xfrm>
          <a:prstGeom prst="rect">
            <a:avLst/>
          </a:prstGeom>
          <a:solidFill>
            <a:srgbClr val="77BC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rPr>
              <a:t>Display 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2074D0-C562-1AAC-6FF2-421EE02905EE}"/>
              </a:ext>
            </a:extLst>
          </p:cNvPr>
          <p:cNvSpPr txBox="1"/>
          <p:nvPr/>
        </p:nvSpPr>
        <p:spPr>
          <a:xfrm>
            <a:off x="3398176" y="1227709"/>
            <a:ext cx="1018227" cy="1477328"/>
          </a:xfrm>
          <a:prstGeom prst="rect">
            <a:avLst/>
          </a:prstGeom>
          <a:noFill/>
          <a:ln w="19050">
            <a:solidFill>
              <a:srgbClr val="004098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SMA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BNC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U.FL(A)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U.FL-K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BK35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65FE5D-0392-9235-AF5A-A4981A840961}"/>
              </a:ext>
            </a:extLst>
          </p:cNvPr>
          <p:cNvSpPr txBox="1"/>
          <p:nvPr/>
        </p:nvSpPr>
        <p:spPr>
          <a:xfrm>
            <a:off x="5780464" y="1227709"/>
            <a:ext cx="1896673" cy="1477328"/>
          </a:xfrm>
          <a:prstGeom prst="rect">
            <a:avLst/>
          </a:prstGeom>
          <a:noFill/>
          <a:ln w="19050">
            <a:solidFill>
              <a:srgbClr val="004098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ZE064W + ZE05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DF62W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HR34B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CX,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098"/>
                </a:solidFill>
                <a:effectLst/>
                <a:uLnTx/>
                <a:uFillTx/>
                <a:latin typeface="Helvetica" pitchFamily="2" charset="0"/>
              </a:rPr>
              <a:t>iX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4098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13" name="Picture 12" descr="A close-up of a connector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CE517D22-F742-199D-8A8C-43299F70A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t="21407" r="22381" b="37741"/>
          <a:stretch/>
        </p:blipFill>
        <p:spPr>
          <a:xfrm>
            <a:off x="10273293" y="1886999"/>
            <a:ext cx="1704457" cy="1065807"/>
          </a:xfrm>
          <a:prstGeom prst="rect">
            <a:avLst/>
          </a:prstGeom>
        </p:spPr>
      </p:pic>
      <p:pic>
        <p:nvPicPr>
          <p:cNvPr id="15" name="Picture 14" descr="A group of orange wires&#10;&#10;AI-generated content may be incorrect.">
            <a:hlinkClick r:id="rId8"/>
            <a:extLst>
              <a:ext uri="{FF2B5EF4-FFF2-40B4-BE49-F238E27FC236}">
                <a16:creationId xmlns:a16="http://schemas.microsoft.com/office/drawing/2014/main" id="{EF85BF2B-BFFF-5EB2-8F1D-E5EE7B5B1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18294" r="8624" b="13023"/>
          <a:stretch/>
        </p:blipFill>
        <p:spPr>
          <a:xfrm>
            <a:off x="8236928" y="2085130"/>
            <a:ext cx="2018919" cy="1378091"/>
          </a:xfrm>
          <a:prstGeom prst="rect">
            <a:avLst/>
          </a:prstGeom>
        </p:spPr>
      </p:pic>
      <p:pic>
        <p:nvPicPr>
          <p:cNvPr id="16" name="Picture 15" descr="A group of connectors and cables&#10;&#10;AI-generated content may be incorrect.">
            <a:hlinkClick r:id="rId10"/>
            <a:extLst>
              <a:ext uri="{FF2B5EF4-FFF2-40B4-BE49-F238E27FC236}">
                <a16:creationId xmlns:a16="http://schemas.microsoft.com/office/drawing/2014/main" id="{9DC8EFBC-CAE4-AAF9-B03D-C7701AC5E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t="16320" r="9990" b="20603"/>
          <a:stretch/>
        </p:blipFill>
        <p:spPr>
          <a:xfrm>
            <a:off x="10354160" y="3447262"/>
            <a:ext cx="1601019" cy="1057111"/>
          </a:xfrm>
          <a:prstGeom prst="rect">
            <a:avLst/>
          </a:prstGeom>
        </p:spPr>
      </p:pic>
      <p:pic>
        <p:nvPicPr>
          <p:cNvPr id="17" name="Picture 16" descr="A close-up of several usb cables&#10;&#10;AI-generated content may be incorrect.">
            <a:hlinkClick r:id="rId12"/>
            <a:extLst>
              <a:ext uri="{FF2B5EF4-FFF2-40B4-BE49-F238E27FC236}">
                <a16:creationId xmlns:a16="http://schemas.microsoft.com/office/drawing/2014/main" id="{A3F9B700-86E6-29E8-B726-5552827D0B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4" t="19716" r="19034" b="23003"/>
          <a:stretch/>
        </p:blipFill>
        <p:spPr>
          <a:xfrm>
            <a:off x="8232102" y="3564308"/>
            <a:ext cx="1657213" cy="1335230"/>
          </a:xfrm>
          <a:prstGeom prst="rect">
            <a:avLst/>
          </a:prstGeom>
        </p:spPr>
      </p:pic>
      <p:pic>
        <p:nvPicPr>
          <p:cNvPr id="18" name="Picture 17" descr="A close-up of several plugs&#10;&#10;AI-generated content may be incorrect.">
            <a:hlinkClick r:id="rId14"/>
            <a:extLst>
              <a:ext uri="{FF2B5EF4-FFF2-40B4-BE49-F238E27FC236}">
                <a16:creationId xmlns:a16="http://schemas.microsoft.com/office/drawing/2014/main" id="{81E00CD8-A7A7-2818-E0E3-B350FFE156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t="26732" r="15376" b="24666"/>
          <a:stretch/>
        </p:blipFill>
        <p:spPr>
          <a:xfrm>
            <a:off x="8232102" y="853730"/>
            <a:ext cx="2203809" cy="1378091"/>
          </a:xfrm>
          <a:prstGeom prst="rect">
            <a:avLst/>
          </a:prstGeom>
        </p:spPr>
      </p:pic>
      <p:cxnSp>
        <p:nvCxnSpPr>
          <p:cNvPr id="19" name="Connector: Elbow 52">
            <a:extLst>
              <a:ext uri="{FF2B5EF4-FFF2-40B4-BE49-F238E27FC236}">
                <a16:creationId xmlns:a16="http://schemas.microsoft.com/office/drawing/2014/main" id="{E6A1236A-EB99-3544-F0C4-2DC900F51E27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74894" y="1966373"/>
            <a:ext cx="723283" cy="1513512"/>
          </a:xfrm>
          <a:prstGeom prst="bentConnector2">
            <a:avLst/>
          </a:prstGeom>
          <a:ln>
            <a:solidFill>
              <a:srgbClr val="0040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57">
            <a:extLst>
              <a:ext uri="{FF2B5EF4-FFF2-40B4-BE49-F238E27FC236}">
                <a16:creationId xmlns:a16="http://schemas.microsoft.com/office/drawing/2014/main" id="{6862AB85-FE40-4CA4-6D87-D2F6BA14893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7677137" y="1966373"/>
            <a:ext cx="90120" cy="2489543"/>
          </a:xfrm>
          <a:prstGeom prst="bentConnector2">
            <a:avLst/>
          </a:prstGeom>
          <a:ln>
            <a:solidFill>
              <a:srgbClr val="0040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3C796A-31B3-CDA9-8DFC-9681D646646D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454860" y="5520211"/>
            <a:ext cx="1554485" cy="9132"/>
          </a:xfrm>
          <a:prstGeom prst="line">
            <a:avLst/>
          </a:prstGeom>
          <a:ln>
            <a:solidFill>
              <a:srgbClr val="004098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A group of connectors and cables&#10;&#10;AI-generated content may be incorrect.">
            <a:hlinkClick r:id="rId16"/>
            <a:extLst>
              <a:ext uri="{FF2B5EF4-FFF2-40B4-BE49-F238E27FC236}">
                <a16:creationId xmlns:a16="http://schemas.microsoft.com/office/drawing/2014/main" id="{9A7DB7BA-5A11-A544-17A1-F3443DFC6D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4" y="1167412"/>
            <a:ext cx="1771273" cy="1176229"/>
          </a:xfrm>
          <a:prstGeom prst="rect">
            <a:avLst/>
          </a:prstGeom>
        </p:spPr>
      </p:pic>
      <p:pic>
        <p:nvPicPr>
          <p:cNvPr id="23" name="Picture 22">
            <a:hlinkClick r:id="rId18"/>
            <a:extLst>
              <a:ext uri="{FF2B5EF4-FFF2-40B4-BE49-F238E27FC236}">
                <a16:creationId xmlns:a16="http://schemas.microsoft.com/office/drawing/2014/main" id="{3B65A7D2-0584-3AB0-2F83-271716E3FC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4575" y="2436078"/>
            <a:ext cx="1675633" cy="1176229"/>
          </a:xfrm>
          <a:prstGeom prst="rect">
            <a:avLst/>
          </a:prstGeom>
        </p:spPr>
      </p:pic>
      <p:pic>
        <p:nvPicPr>
          <p:cNvPr id="24" name="Picture 23" descr="A close-up of several green rectangular objects&#10;&#10;AI-generated content may be incorrect.">
            <a:hlinkClick r:id="rId20"/>
            <a:extLst>
              <a:ext uri="{FF2B5EF4-FFF2-40B4-BE49-F238E27FC236}">
                <a16:creationId xmlns:a16="http://schemas.microsoft.com/office/drawing/2014/main" id="{62B8A9CB-BC3C-0BAD-5DD1-C6C50094E1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14339" r="14119" b="22888"/>
          <a:stretch/>
        </p:blipFill>
        <p:spPr>
          <a:xfrm>
            <a:off x="536331" y="3685269"/>
            <a:ext cx="1789772" cy="1240689"/>
          </a:xfrm>
          <a:prstGeom prst="rect">
            <a:avLst/>
          </a:prstGeom>
        </p:spPr>
      </p:pic>
      <p:pic>
        <p:nvPicPr>
          <p:cNvPr id="25" name="Picture 24" descr="A close-up of a blue square with a white wire&#10;&#10;AI-generated content may be incorrect.">
            <a:hlinkClick r:id="rId22"/>
            <a:extLst>
              <a:ext uri="{FF2B5EF4-FFF2-40B4-BE49-F238E27FC236}">
                <a16:creationId xmlns:a16="http://schemas.microsoft.com/office/drawing/2014/main" id="{ABC9108F-0021-9C9A-60AA-4C15F164720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10489" r="16631" b="33682"/>
          <a:stretch/>
        </p:blipFill>
        <p:spPr>
          <a:xfrm>
            <a:off x="415391" y="4892045"/>
            <a:ext cx="2156717" cy="117622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1A7A21-D6D5-0357-35A4-16AB63DB2293}"/>
              </a:ext>
            </a:extLst>
          </p:cNvPr>
          <p:cNvCxnSpPr>
            <a:cxnSpLocks/>
          </p:cNvCxnSpPr>
          <p:nvPr/>
        </p:nvCxnSpPr>
        <p:spPr>
          <a:xfrm flipH="1">
            <a:off x="7474738" y="4455916"/>
            <a:ext cx="292519" cy="0"/>
          </a:xfrm>
          <a:prstGeom prst="line">
            <a:avLst/>
          </a:prstGeom>
          <a:ln>
            <a:solidFill>
              <a:srgbClr val="004098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ED3AD58-A09E-5141-E893-DF88EBF3612F}"/>
              </a:ext>
            </a:extLst>
          </p:cNvPr>
          <p:cNvCxnSpPr>
            <a:cxnSpLocks/>
          </p:cNvCxnSpPr>
          <p:nvPr/>
        </p:nvCxnSpPr>
        <p:spPr>
          <a:xfrm flipH="1">
            <a:off x="6353172" y="4477964"/>
            <a:ext cx="581973" cy="0"/>
          </a:xfrm>
          <a:prstGeom prst="line">
            <a:avLst/>
          </a:prstGeom>
          <a:ln>
            <a:solidFill>
              <a:srgbClr val="0040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9302D54-4D45-17ED-BDB8-D67682189B80}"/>
              </a:ext>
            </a:extLst>
          </p:cNvPr>
          <p:cNvSpPr>
            <a:spLocks noChangeAspect="1"/>
          </p:cNvSpPr>
          <p:nvPr/>
        </p:nvSpPr>
        <p:spPr>
          <a:xfrm>
            <a:off x="3493541" y="4187642"/>
            <a:ext cx="580644" cy="580644"/>
          </a:xfrm>
          <a:prstGeom prst="rect">
            <a:avLst/>
          </a:prstGeom>
          <a:solidFill>
            <a:srgbClr val="0040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Antenna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3CBA35-4ACC-6748-07FA-CB9A523E9D4E}"/>
              </a:ext>
            </a:extLst>
          </p:cNvPr>
          <p:cNvSpPr>
            <a:spLocks noChangeAspect="1"/>
          </p:cNvSpPr>
          <p:nvPr/>
        </p:nvSpPr>
        <p:spPr>
          <a:xfrm>
            <a:off x="5772528" y="4187642"/>
            <a:ext cx="580644" cy="580644"/>
          </a:xfrm>
          <a:prstGeom prst="rect">
            <a:avLst/>
          </a:prstGeom>
          <a:solidFill>
            <a:srgbClr val="0040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Receiver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5110FC-D816-D1D6-47C1-AB304196C38D}"/>
              </a:ext>
            </a:extLst>
          </p:cNvPr>
          <p:cNvSpPr>
            <a:spLocks noChangeAspect="1"/>
          </p:cNvSpPr>
          <p:nvPr/>
        </p:nvSpPr>
        <p:spPr>
          <a:xfrm>
            <a:off x="4883528" y="4187642"/>
            <a:ext cx="580644" cy="580644"/>
          </a:xfrm>
          <a:prstGeom prst="rect">
            <a:avLst/>
          </a:prstGeom>
          <a:solidFill>
            <a:srgbClr val="0040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2CBA26B-EB87-C045-110D-77BA4DB3625D}"/>
              </a:ext>
            </a:extLst>
          </p:cNvPr>
          <p:cNvSpPr/>
          <p:nvPr/>
        </p:nvSpPr>
        <p:spPr>
          <a:xfrm>
            <a:off x="6894094" y="3078905"/>
            <a:ext cx="498251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RS232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Interface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2FB18F-4F22-576D-03B2-101C1CD7B602}"/>
              </a:ext>
            </a:extLst>
          </p:cNvPr>
          <p:cNvSpPr/>
          <p:nvPr/>
        </p:nvSpPr>
        <p:spPr>
          <a:xfrm>
            <a:off x="6894094" y="3639245"/>
            <a:ext cx="498251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CANBUS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Interface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2A4832-8A21-A553-B9C9-02530719315F}"/>
              </a:ext>
            </a:extLst>
          </p:cNvPr>
          <p:cNvSpPr/>
          <p:nvPr/>
        </p:nvSpPr>
        <p:spPr>
          <a:xfrm>
            <a:off x="6894094" y="4199585"/>
            <a:ext cx="498251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NMEA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0183/2000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FDF39F-F65A-2AC4-3040-C34331AAD1C5}"/>
              </a:ext>
            </a:extLst>
          </p:cNvPr>
          <p:cNvSpPr/>
          <p:nvPr/>
        </p:nvSpPr>
        <p:spPr>
          <a:xfrm>
            <a:off x="6894094" y="4759925"/>
            <a:ext cx="498251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C8E6733-7AD3-BF7A-8200-A9D3B5EEA9D0}"/>
              </a:ext>
            </a:extLst>
          </p:cNvPr>
          <p:cNvSpPr/>
          <p:nvPr/>
        </p:nvSpPr>
        <p:spPr>
          <a:xfrm>
            <a:off x="6894094" y="5320265"/>
            <a:ext cx="498251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Ethernet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ED77B8-3522-5ADE-03DF-839555D861A4}"/>
              </a:ext>
            </a:extLst>
          </p:cNvPr>
          <p:cNvSpPr txBox="1"/>
          <p:nvPr/>
        </p:nvSpPr>
        <p:spPr>
          <a:xfrm>
            <a:off x="3283506" y="3789278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Analog signal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Radio wave[Hz]</a:t>
            </a:r>
          </a:p>
        </p:txBody>
      </p:sp>
      <p:cxnSp>
        <p:nvCxnSpPr>
          <p:cNvPr id="42" name="Connector: Elbow 29">
            <a:extLst>
              <a:ext uri="{FF2B5EF4-FFF2-40B4-BE49-F238E27FC236}">
                <a16:creationId xmlns:a16="http://schemas.microsoft.com/office/drawing/2014/main" id="{08DFE30D-66D9-E66A-D5D8-BB67991EB25F}"/>
              </a:ext>
            </a:extLst>
          </p:cNvPr>
          <p:cNvCxnSpPr>
            <a:stCxn id="43" idx="3"/>
          </p:cNvCxnSpPr>
          <p:nvPr/>
        </p:nvCxnSpPr>
        <p:spPr>
          <a:xfrm>
            <a:off x="3783863" y="3461011"/>
            <a:ext cx="655165" cy="726631"/>
          </a:xfrm>
          <a:prstGeom prst="bentConnector2">
            <a:avLst/>
          </a:prstGeom>
          <a:ln>
            <a:solidFill>
              <a:srgbClr val="004098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360557A-D620-C819-BD5E-08C77C31BEC3}"/>
              </a:ext>
            </a:extLst>
          </p:cNvPr>
          <p:cNvSpPr>
            <a:spLocks noChangeAspect="1"/>
          </p:cNvSpPr>
          <p:nvPr/>
        </p:nvSpPr>
        <p:spPr>
          <a:xfrm>
            <a:off x="3386101" y="3263049"/>
            <a:ext cx="397762" cy="3959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External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antenna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6FAB8A4-AEFD-772E-287F-BE7C6C3C689D}"/>
              </a:ext>
            </a:extLst>
          </p:cNvPr>
          <p:cNvSpPr>
            <a:spLocks noChangeAspect="1"/>
          </p:cNvSpPr>
          <p:nvPr/>
        </p:nvSpPr>
        <p:spPr>
          <a:xfrm>
            <a:off x="4148706" y="4187642"/>
            <a:ext cx="580644" cy="580644"/>
          </a:xfrm>
          <a:prstGeom prst="rect">
            <a:avLst/>
          </a:prstGeom>
          <a:solidFill>
            <a:srgbClr val="0040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Amplifier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EBC507-FF8C-177F-E22D-2B895D443F8F}"/>
              </a:ext>
            </a:extLst>
          </p:cNvPr>
          <p:cNvCxnSpPr>
            <a:cxnSpLocks/>
          </p:cNvCxnSpPr>
          <p:nvPr/>
        </p:nvCxnSpPr>
        <p:spPr>
          <a:xfrm>
            <a:off x="2668780" y="3477345"/>
            <a:ext cx="659439" cy="0"/>
          </a:xfrm>
          <a:prstGeom prst="line">
            <a:avLst/>
          </a:prstGeom>
          <a:ln>
            <a:solidFill>
              <a:srgbClr val="004098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F6933A-1557-C330-56AF-38B24BEB1326}"/>
              </a:ext>
            </a:extLst>
          </p:cNvPr>
          <p:cNvCxnSpPr/>
          <p:nvPr/>
        </p:nvCxnSpPr>
        <p:spPr>
          <a:xfrm flipH="1">
            <a:off x="4074185" y="4477964"/>
            <a:ext cx="74521" cy="0"/>
          </a:xfrm>
          <a:prstGeom prst="line">
            <a:avLst/>
          </a:prstGeom>
          <a:ln>
            <a:solidFill>
              <a:srgbClr val="0040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E60FEE1-B1BC-3593-6EBF-A70F97D70F59}"/>
              </a:ext>
            </a:extLst>
          </p:cNvPr>
          <p:cNvCxnSpPr>
            <a:cxnSpLocks/>
          </p:cNvCxnSpPr>
          <p:nvPr/>
        </p:nvCxnSpPr>
        <p:spPr>
          <a:xfrm flipH="1">
            <a:off x="4729350" y="4477964"/>
            <a:ext cx="154178" cy="0"/>
          </a:xfrm>
          <a:prstGeom prst="line">
            <a:avLst/>
          </a:prstGeom>
          <a:ln>
            <a:solidFill>
              <a:srgbClr val="0040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99B894C-2013-613F-DA50-313626445B66}"/>
              </a:ext>
            </a:extLst>
          </p:cNvPr>
          <p:cNvCxnSpPr>
            <a:cxnSpLocks/>
          </p:cNvCxnSpPr>
          <p:nvPr/>
        </p:nvCxnSpPr>
        <p:spPr>
          <a:xfrm flipH="1">
            <a:off x="5464172" y="4477964"/>
            <a:ext cx="308356" cy="0"/>
          </a:xfrm>
          <a:prstGeom prst="line">
            <a:avLst/>
          </a:prstGeom>
          <a:ln>
            <a:solidFill>
              <a:srgbClr val="0040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9FBAA55-4A6C-6930-ED7A-90934C8C7B21}"/>
              </a:ext>
            </a:extLst>
          </p:cNvPr>
          <p:cNvSpPr txBox="1"/>
          <p:nvPr/>
        </p:nvSpPr>
        <p:spPr>
          <a:xfrm>
            <a:off x="4618250" y="4795572"/>
            <a:ext cx="1111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Analog  to Digital</a:t>
            </a:r>
          </a:p>
        </p:txBody>
      </p:sp>
    </p:spTree>
    <p:extLst>
      <p:ext uri="{BB962C8B-B14F-4D97-AF65-F5344CB8AC3E}">
        <p14:creationId xmlns:p14="http://schemas.microsoft.com/office/powerpoint/2010/main" val="34703118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UPDATE" val="True"/>
  <p:tag name="MIO_FALLBACK_LAYOUT" val="1"/>
  <p:tag name="MIO_SHOW_DATE" val="False"/>
  <p:tag name="MIO_SHOW_FOOTER" val="False"/>
  <p:tag name="MIO_SHOW_PAGENUMBER" val="False"/>
  <p:tag name="MIO_AVOID_BLANK_LAYOUT" val="True"/>
  <p:tag name="MIO_CD_LAYOUT_VALID_AREA" val="False"/>
  <p:tag name="MIO_EMBED_FONT" val="False"/>
  <p:tag name="MIO_MATCH_COLOR_SCHEME" val="False"/>
  <p:tag name="MIO_NUMBER_OF_VALID_LAYOUTS" val="6"/>
  <p:tag name="MIO_EKGUID" val="ffce08ad-2a59-428a-9e3e-1ff373de1d3a"/>
  <p:tag name="MIO_DBID" val="6D696D5B-57A8-4113-A0DD-9B2363C6BF81"/>
  <p:tag name="MIO_OBJECTNAME" val="Americas FY24 Master"/>
  <p:tag name="MIO_VERSION" val="08.10.2024 12:57:20"/>
  <p:tag name="MIO_LASTDOWNLOADED" val="09.10.2024 09:34:45.700"/>
  <p:tag name="MIO_CONTENTTAG" val="fPt/4LtSnEC18g1YGeT2FQ=="/>
  <p:tag name="MIO_CDID" val="4d4e1c96-af88-4337-8956-068603caa8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heme/theme1.xml><?xml version="1.0" encoding="utf-8"?>
<a:theme xmlns:a="http://schemas.openxmlformats.org/drawingml/2006/main" name="1_Title, Thank You, Blank Footer Onl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.pptx" id="{AC822B5E-0326-4416-9B26-6E7C6E6D68A4}" vid="{591B40F9-F640-4A7B-832E-E8A49D85514E}"/>
    </a:ext>
  </a:extLst>
</a:theme>
</file>

<file path=ppt/theme/theme2.xml><?xml version="1.0" encoding="utf-8"?>
<a:theme xmlns:a="http://schemas.openxmlformats.org/drawingml/2006/main" name="2_Content Slides_Heading_Subhea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.pptx" id="{AC822B5E-0326-4416-9B26-6E7C6E6D68A4}" vid="{FA441606-7807-4C25-8DED-A579DEEBB065}"/>
    </a:ext>
  </a:extLst>
</a:theme>
</file>

<file path=ppt/theme/theme3.xml><?xml version="1.0" encoding="utf-8"?>
<a:theme xmlns:a="http://schemas.openxmlformats.org/drawingml/2006/main" name="3_Content Slides_One Heading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.pptx" id="{AC822B5E-0326-4416-9B26-6E7C6E6D68A4}" vid="{11EC7261-CA1B-440E-B168-30D196B0C7F0}"/>
    </a:ext>
  </a:extLst>
</a:theme>
</file>

<file path=ppt/theme/theme4.xml><?xml version="1.0" encoding="utf-8"?>
<a:theme xmlns:a="http://schemas.openxmlformats.org/drawingml/2006/main" name="4_Content Slides_One Heading">
  <a:themeElements>
    <a:clrScheme name="Blu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Americas FY24 PPT Template.potx" id="{D57756AC-4AD3-4D50-BB52-8B9AB69EC709}" vid="{32A0D0A2-4B6F-478A-901A-43992BDA5B58}"/>
    </a:ext>
  </a:extLst>
</a:theme>
</file>

<file path=ppt/theme/theme5.xml><?xml version="1.0" encoding="utf-8"?>
<a:theme xmlns:a="http://schemas.openxmlformats.org/drawingml/2006/main" name="Office Theme">
  <a:themeElements>
    <a:clrScheme name="Hirose Theme Colors">
      <a:dk1>
        <a:srgbClr val="000000"/>
      </a:dk1>
      <a:lt1>
        <a:srgbClr val="FFFFFF"/>
      </a:lt1>
      <a:dk2>
        <a:srgbClr val="B81C22"/>
      </a:dk2>
      <a:lt2>
        <a:srgbClr val="D9D9D9"/>
      </a:lt2>
      <a:accent1>
        <a:srgbClr val="004098"/>
      </a:accent1>
      <a:accent2>
        <a:srgbClr val="BFBFBF"/>
      </a:accent2>
      <a:accent3>
        <a:srgbClr val="00B0F0"/>
      </a:accent3>
      <a:accent4>
        <a:srgbClr val="9A9A9A"/>
      </a:accent4>
      <a:accent5>
        <a:srgbClr val="C6DEEB"/>
      </a:accent5>
      <a:accent6>
        <a:srgbClr val="77BC1F"/>
      </a:accent6>
      <a:hlink>
        <a:srgbClr val="004098"/>
      </a:hlink>
      <a:folHlink>
        <a:srgbClr val="004098"/>
      </a:folHlink>
    </a:clrScheme>
    <a:fontScheme name="Hirose Theme Fonts">
      <a:majorFont>
        <a:latin typeface="Arial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Hirose Theme Colors">
      <a:dk1>
        <a:srgbClr val="000000"/>
      </a:dk1>
      <a:lt1>
        <a:srgbClr val="FFFFFF"/>
      </a:lt1>
      <a:dk2>
        <a:srgbClr val="B81C22"/>
      </a:dk2>
      <a:lt2>
        <a:srgbClr val="D9D9D9"/>
      </a:lt2>
      <a:accent1>
        <a:srgbClr val="004098"/>
      </a:accent1>
      <a:accent2>
        <a:srgbClr val="BFBFBF"/>
      </a:accent2>
      <a:accent3>
        <a:srgbClr val="00B0F0"/>
      </a:accent3>
      <a:accent4>
        <a:srgbClr val="9A9A9A"/>
      </a:accent4>
      <a:accent5>
        <a:srgbClr val="C6DEEB"/>
      </a:accent5>
      <a:accent6>
        <a:srgbClr val="77BC1F"/>
      </a:accent6>
      <a:hlink>
        <a:srgbClr val="004098"/>
      </a:hlink>
      <a:folHlink>
        <a:srgbClr val="004098"/>
      </a:folHlink>
    </a:clrScheme>
    <a:fontScheme name="Hirose Theme Fonts">
      <a:majorFont>
        <a:latin typeface="Arial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TaxCatchAll xmlns="5e29e3c3-0c2d-43ce-b229-93612221a1d4" xsi:nil="true"/>
    <_x30e1__x30e2_ xmlns="6EC4BE3C-067F-40ED-A793-5A19CF30A0D7" xsi:nil="true"/>
    <lcf76f155ced4ddcb4097134ff3c332f xmlns="6ec4be3c-067f-40ed-a793-5a19cf30a0d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99D7F8538212B049B3959F36314A749E" ma:contentTypeVersion="24" ma:contentTypeDescription="新しいドキュメントを作成します。" ma:contentTypeScope="" ma:versionID="2de9bfa25845e1b132f2d5be0e89cfa4">
  <xsd:schema xmlns:xsd="http://www.w3.org/2001/XMLSchema" xmlns:xs="http://www.w3.org/2001/XMLSchema" xmlns:p="http://schemas.microsoft.com/office/2006/metadata/properties" xmlns:ns1="http://schemas.microsoft.com/sharepoint/v3" xmlns:ns2="6EC4BE3C-067F-40ED-A793-5A19CF30A0D7" xmlns:ns3="6ec4be3c-067f-40ed-a793-5a19cf30a0d7" xmlns:ns4="5e29e3c3-0c2d-43ce-b229-93612221a1d4" xmlns:ns5="http://schemas.microsoft.com/sharepoint/v4" targetNamespace="http://schemas.microsoft.com/office/2006/metadata/properties" ma:root="true" ma:fieldsID="397d27aa4c190311fe2782f2ead4e792" ns1:_="" ns2:_="" ns3:_="" ns4:_="" ns5:_="">
    <xsd:import namespace="http://schemas.microsoft.com/sharepoint/v3"/>
    <xsd:import namespace="6EC4BE3C-067F-40ED-A793-5A19CF30A0D7"/>
    <xsd:import namespace="6ec4be3c-067f-40ed-a793-5a19cf30a0d7"/>
    <xsd:import namespace="5e29e3c3-0c2d-43ce-b229-93612221a1d4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x30e1__x30e2_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5:IconOverlay" minOccurs="0"/>
                <xsd:element ref="ns1:_vti_ItemDeclaredRecord" minOccurs="0"/>
                <xsd:element ref="ns1:_vti_ItemHoldRecordStatu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22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23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4BE3C-067F-40ED-A793-5A19CF30A0D7" elementFormDefault="qualified">
    <xsd:import namespace="http://schemas.microsoft.com/office/2006/documentManagement/types"/>
    <xsd:import namespace="http://schemas.microsoft.com/office/infopath/2007/PartnerControls"/>
    <xsd:element name="_x30e1__x30e2_" ma:index="8" nillable="true" ma:displayName="備考" ma:internalName="_x30e1__x30e2_" ma:readOnly="false">
      <xsd:simpleType>
        <xsd:restriction base="dms:Text">
          <xsd:maxLength value="2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4be3c-067f-40ed-a793-5a19cf30a0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4ca2407-f6c7-4c55-87e4-f899293a26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9e3c3-0c2d-43ce-b229-93612221a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共有相手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f05ca83c-ab9d-4008-96aa-3ce103c34105}" ma:internalName="TaxCatchAll" ma:showField="CatchAllData" ma:web="5e29e3c3-0c2d-43ce-b229-93612221a1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7419D4-4633-4760-8F85-DDF4EBE163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FC8E58-6250-4ABE-8530-DE7BEB64AB06}">
  <ds:schemaRefs>
    <ds:schemaRef ds:uri="http://schemas.microsoft.com/office/2006/documentManagement/types"/>
    <ds:schemaRef ds:uri="http://purl.org/dc/terms/"/>
    <ds:schemaRef ds:uri="http://schemas.microsoft.com/sharepoint/v3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ba654580-fafc-4654-9dbe-adbdeedb4806"/>
    <ds:schemaRef ds:uri="http://purl.org/dc/elements/1.1/"/>
    <ds:schemaRef ds:uri="http://purl.org/dc/dcmitype/"/>
    <ds:schemaRef ds:uri="5e29e3c3-0c2d-43ce-b229-93612221a1d4"/>
    <ds:schemaRef ds:uri="BA654580-FAFC-4654-9DBE-ADBDEEDB4806"/>
    <ds:schemaRef ds:uri="http://schemas.microsoft.com/office/2006/metadata/properties"/>
    <ds:schemaRef ds:uri="6EC4BE3C-067F-40ED-A793-5A19CF30A0D7"/>
    <ds:schemaRef ds:uri="6ec4be3c-067f-40ed-a793-5a19cf30a0d7"/>
  </ds:schemaRefs>
</ds:datastoreItem>
</file>

<file path=customXml/itemProps3.xml><?xml version="1.0" encoding="utf-8"?>
<ds:datastoreItem xmlns:ds="http://schemas.openxmlformats.org/officeDocument/2006/customXml" ds:itemID="{D6D6CC3C-A0E5-43D0-BDAD-71D3BA8F03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C4BE3C-067F-40ED-A793-5A19CF30A0D7"/>
    <ds:schemaRef ds:uri="6ec4be3c-067f-40ed-a793-5a19cf30a0d7"/>
    <ds:schemaRef ds:uri="5e29e3c3-0c2d-43ce-b229-93612221a1d4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344</TotalTime>
  <Words>306</Words>
  <Application>Microsoft Office PowerPoint</Application>
  <PresentationFormat>Widescreen</PresentationFormat>
  <Paragraphs>93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Meiryo UI</vt:lpstr>
      <vt:lpstr>Aptos</vt:lpstr>
      <vt:lpstr>Arial</vt:lpstr>
      <vt:lpstr>Helvetica</vt:lpstr>
      <vt:lpstr>1_Title, Thank You, Blank Footer Only</vt:lpstr>
      <vt:lpstr>2_Content Slides_Heading_Subhead</vt:lpstr>
      <vt:lpstr>3_Content Slides_One Heading</vt:lpstr>
      <vt:lpstr>4_Content Slides_One Heading</vt:lpstr>
      <vt:lpstr>Hirose Connectors – GNSS Antenna/Receiver</vt:lpstr>
      <vt:lpstr>Hirose Connectors – GNSS Antenna/Receiver (cont.)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Azumi Homma</dc:creator>
  <cp:lastModifiedBy>Danette Lince</cp:lastModifiedBy>
  <cp:revision>18</cp:revision>
  <dcterms:created xsi:type="dcterms:W3CDTF">2025-07-08T16:34:58Z</dcterms:created>
  <dcterms:modified xsi:type="dcterms:W3CDTF">2025-08-15T18:59:44Z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0x01010099D7F8538212B049B3959F36314A749E</vt:lpwstr>
  </property>
  <property fmtid="{D5CDD505-2E9C-101B-9397-08002B2CF9AE}" pid="3" name="MediaServiceImageTags">
    <vt:lpwstr/>
  </property>
</Properties>
</file>