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1461" r:id="rId2"/>
    <p:sldId id="14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61" d="100"/>
          <a:sy n="61" d="100"/>
        </p:scale>
        <p:origin x="54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3A134-6914-48BA-BD77-9E303DD4D1E5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3C233-E7DC-4DCC-B4C3-4F2CB6DAA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8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4159E-DBB1-27A3-9477-4EF8BB0CD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D9A618-FC6E-F390-DD81-90B119ABFB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C254C7-13CB-D1BB-74EB-E67174FD32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A2EF5-45D1-FBDD-5C5E-1B3D8814B3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14DC9-10B7-48D6-9DD6-8C0C17376C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+mn-ea"/>
                <a:cs typeface="+mn-cs"/>
              </a:rPr>
              <a:pPr marL="0" marR="0" lvl="0" indent="0" algn="r" defTabSz="609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474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4159E-DBB1-27A3-9477-4EF8BB0CD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D9A618-FC6E-F390-DD81-90B119ABFB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C254C7-13CB-D1BB-74EB-E67174FD32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A2EF5-45D1-FBDD-5C5E-1B3D8814B3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14DC9-10B7-48D6-9DD6-8C0C17376C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 UI" panose="020B0604030504040204" pitchFamily="34" charset="-128"/>
                <a:ea typeface="+mn-ea"/>
                <a:cs typeface="+mn-cs"/>
              </a:rPr>
              <a:pPr marL="0" marR="0" lvl="0" indent="0" algn="r" defTabSz="609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34" charset="-12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474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&amp; Image 1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7ECD1-CDB6-DA8F-738A-F5C79AB8E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61" y="1552172"/>
            <a:ext cx="5577840" cy="4337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301D193-47A3-7692-A43A-8826BD43223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21361" y="1085328"/>
            <a:ext cx="5577840" cy="466597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DCE7D255-496D-B22E-83C7-48BDBB274A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69699" y="1551924"/>
            <a:ext cx="4918564" cy="433759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7634A-469A-FB4B-B11B-C98AA7121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31" y="274320"/>
            <a:ext cx="11051931" cy="406717"/>
          </a:xfrm>
          <a:prstGeom prst="rect">
            <a:avLst/>
          </a:prstGeom>
        </p:spPr>
        <p:txBody>
          <a:bodyPr vert="horz" lIns="0" tIns="9144" rIns="0" bIns="0" rtlCol="0"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4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&amp; Content 1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7ECD1-CDB6-DA8F-738A-F5C79AB8E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61" y="1552172"/>
            <a:ext cx="5577840" cy="4337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301D193-47A3-7692-A43A-8826BD43223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21361" y="1085328"/>
            <a:ext cx="5577840" cy="466597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7634A-469A-FB4B-B11B-C98AA7121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31" y="274320"/>
            <a:ext cx="11051931" cy="406717"/>
          </a:xfrm>
          <a:prstGeom prst="rect">
            <a:avLst/>
          </a:prstGeom>
        </p:spPr>
        <p:txBody>
          <a:bodyPr vert="horz" lIns="0" tIns="9144" rIns="0" bIns="0" rtlCol="0"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0678D1-6A94-6AFA-91AF-D58B81A1E44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696489" y="1555108"/>
            <a:ext cx="4891773" cy="4337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575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&amp; Content_1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7ECD1-CDB6-DA8F-738A-F5C79AB8E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7757" y="1552172"/>
            <a:ext cx="5577840" cy="4337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301D193-47A3-7692-A43A-8826BD43223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007757" y="1085328"/>
            <a:ext cx="5577840" cy="466597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DCE7D255-496D-B22E-83C7-48BDBB274A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3881" y="1085329"/>
            <a:ext cx="5141913" cy="480419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7634A-469A-FB4B-B11B-C98AA7121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31" y="274320"/>
            <a:ext cx="11049265" cy="406717"/>
          </a:xfrm>
          <a:prstGeom prst="rect">
            <a:avLst/>
          </a:prstGeom>
        </p:spPr>
        <p:txBody>
          <a:bodyPr vert="horz" lIns="0" tIns="9144" rIns="0" bIns="0" rtlCol="0"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3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No Images_1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7ECD1-CDB6-DA8F-738A-F5C79AB8E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60" y="1560966"/>
            <a:ext cx="11058109" cy="43386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301D193-47A3-7692-A43A-8826BD43223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21360" y="1094122"/>
            <a:ext cx="11058109" cy="466597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7D1DB0-4700-81DF-5287-B059FCF05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31" y="274320"/>
            <a:ext cx="11043137" cy="406717"/>
          </a:xfrm>
          <a:prstGeom prst="rect">
            <a:avLst/>
          </a:prstGeom>
        </p:spPr>
        <p:txBody>
          <a:bodyPr vert="horz" lIns="0" tIns="9144" rIns="0" bIns="0" rtlCol="0"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6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9F4C41-053E-4E7D-8CDF-C26A1FCBD784}"/>
              </a:ext>
            </a:extLst>
          </p:cNvPr>
          <p:cNvGrpSpPr/>
          <p:nvPr userDrawn="1"/>
        </p:nvGrpSpPr>
        <p:grpSpPr>
          <a:xfrm>
            <a:off x="612146" y="2731199"/>
            <a:ext cx="4075847" cy="845838"/>
            <a:chOff x="459109" y="2050297"/>
            <a:chExt cx="3056885" cy="6349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DA2FB2B-9A1A-4458-9DDF-20AFA0A5CB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59109" y="2578923"/>
              <a:ext cx="3056885" cy="10634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A146FAF-5809-4A5D-9C30-A5A921A3BF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336" y="2050297"/>
              <a:ext cx="1620915" cy="433286"/>
            </a:xfrm>
            <a:prstGeom prst="rect">
              <a:avLst/>
            </a:prstGeom>
          </p:spPr>
        </p:pic>
      </p:grp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B94F5AA2-83DD-4C90-8EB9-E59934B9C4F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482600" y="271604"/>
            <a:ext cx="11214100" cy="635779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365044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Footer and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8">
            <a:extLst>
              <a:ext uri="{FF2B5EF4-FFF2-40B4-BE49-F238E27FC236}">
                <a16:creationId xmlns:a16="http://schemas.microsoft.com/office/drawing/2014/main" id="{49F01303-B0A1-9BFD-1F8B-B4BB968A6140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946" y="6394039"/>
            <a:ext cx="5401720" cy="13170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4ADFA95-7122-2EF0-9BE4-2F17A7A884CE}"/>
              </a:ext>
            </a:extLst>
          </p:cNvPr>
          <p:cNvGrpSpPr/>
          <p:nvPr userDrawn="1"/>
        </p:nvGrpSpPr>
        <p:grpSpPr>
          <a:xfrm>
            <a:off x="303682" y="6193436"/>
            <a:ext cx="6284965" cy="499582"/>
            <a:chOff x="307478" y="6227991"/>
            <a:chExt cx="6363527" cy="505827"/>
          </a:xfrm>
        </p:grpSpPr>
        <p:pic>
          <p:nvPicPr>
            <p:cNvPr id="4" name="object 10">
              <a:extLst>
                <a:ext uri="{FF2B5EF4-FFF2-40B4-BE49-F238E27FC236}">
                  <a16:creationId xmlns:a16="http://schemas.microsoft.com/office/drawing/2014/main" id="{14789D07-BA74-AAB2-24DA-843C6FFA4820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2719" y="6417405"/>
              <a:ext cx="96202" cy="134302"/>
            </a:xfrm>
            <a:prstGeom prst="rect">
              <a:avLst/>
            </a:prstGeom>
          </p:spPr>
        </p:pic>
        <p:sp>
          <p:nvSpPr>
            <p:cNvPr id="5" name="object 11">
              <a:extLst>
                <a:ext uri="{FF2B5EF4-FFF2-40B4-BE49-F238E27FC236}">
                  <a16:creationId xmlns:a16="http://schemas.microsoft.com/office/drawing/2014/main" id="{0BA1C9A1-E178-0692-D103-490EC97A0DC4}"/>
                </a:ext>
              </a:extLst>
            </p:cNvPr>
            <p:cNvSpPr/>
            <p:nvPr/>
          </p:nvSpPr>
          <p:spPr>
            <a:xfrm>
              <a:off x="6004221" y="6417411"/>
              <a:ext cx="97790" cy="133350"/>
            </a:xfrm>
            <a:custGeom>
              <a:avLst/>
              <a:gdLst/>
              <a:ahLst/>
              <a:cxnLst/>
              <a:rect l="l" t="t" r="r" b="b"/>
              <a:pathLst>
                <a:path w="97789" h="133350">
                  <a:moveTo>
                    <a:pt x="9737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40411" y="15240"/>
                  </a:lnTo>
                  <a:lnTo>
                    <a:pt x="40411" y="133350"/>
                  </a:lnTo>
                  <a:lnTo>
                    <a:pt x="56959" y="133350"/>
                  </a:lnTo>
                  <a:lnTo>
                    <a:pt x="56959" y="15240"/>
                  </a:lnTo>
                  <a:lnTo>
                    <a:pt x="97370" y="15240"/>
                  </a:lnTo>
                  <a:lnTo>
                    <a:pt x="97370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12">
              <a:extLst>
                <a:ext uri="{FF2B5EF4-FFF2-40B4-BE49-F238E27FC236}">
                  <a16:creationId xmlns:a16="http://schemas.microsoft.com/office/drawing/2014/main" id="{A6E069A9-DB5C-B3C8-D0A2-96BF92F9688E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6824" y="6417405"/>
              <a:ext cx="96202" cy="134302"/>
            </a:xfrm>
            <a:prstGeom prst="rect">
              <a:avLst/>
            </a:prstGeom>
          </p:spPr>
        </p:pic>
        <p:pic>
          <p:nvPicPr>
            <p:cNvPr id="7" name="object 13">
              <a:extLst>
                <a:ext uri="{FF2B5EF4-FFF2-40B4-BE49-F238E27FC236}">
                  <a16:creationId xmlns:a16="http://schemas.microsoft.com/office/drawing/2014/main" id="{0984EE09-0D6C-2F36-1084-DA2BD9F6584C}"/>
                </a:ext>
              </a:extLst>
            </p:cNvPr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9156" y="6417401"/>
              <a:ext cx="94094" cy="132765"/>
            </a:xfrm>
            <a:prstGeom prst="rect">
              <a:avLst/>
            </a:prstGeom>
          </p:spPr>
        </p:pic>
        <p:pic>
          <p:nvPicPr>
            <p:cNvPr id="8" name="object 14">
              <a:extLst>
                <a:ext uri="{FF2B5EF4-FFF2-40B4-BE49-F238E27FC236}">
                  <a16:creationId xmlns:a16="http://schemas.microsoft.com/office/drawing/2014/main" id="{D45F1F72-0353-9DC7-4E5A-F88F5903D4F4}"/>
                </a:ext>
              </a:extLst>
            </p:cNvPr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0957" y="6417405"/>
              <a:ext cx="80048" cy="132765"/>
            </a:xfrm>
            <a:prstGeom prst="rect">
              <a:avLst/>
            </a:prstGeom>
          </p:spPr>
        </p:pic>
        <p:pic>
          <p:nvPicPr>
            <p:cNvPr id="9" name="object 23">
              <a:extLst>
                <a:ext uri="{FF2B5EF4-FFF2-40B4-BE49-F238E27FC236}">
                  <a16:creationId xmlns:a16="http://schemas.microsoft.com/office/drawing/2014/main" id="{C4BD7E6B-3BE6-F7A8-487A-2E851204196B}"/>
                </a:ext>
              </a:extLst>
            </p:cNvPr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478" y="6227991"/>
              <a:ext cx="1633711" cy="438221"/>
            </a:xfrm>
            <a:prstGeom prst="rect">
              <a:avLst/>
            </a:prstGeom>
          </p:spPr>
        </p:pic>
        <p:pic>
          <p:nvPicPr>
            <p:cNvPr id="10" name="object 24">
              <a:extLst>
                <a:ext uri="{FF2B5EF4-FFF2-40B4-BE49-F238E27FC236}">
                  <a16:creationId xmlns:a16="http://schemas.microsoft.com/office/drawing/2014/main" id="{F5FEAE6C-72C9-C3A1-6AD9-BB877CA17A88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2357" y="6415873"/>
              <a:ext cx="95821" cy="135839"/>
            </a:xfrm>
            <a:prstGeom prst="rect">
              <a:avLst/>
            </a:prstGeom>
          </p:spPr>
        </p:pic>
        <p:pic>
          <p:nvPicPr>
            <p:cNvPr id="11" name="object 25">
              <a:extLst>
                <a:ext uri="{FF2B5EF4-FFF2-40B4-BE49-F238E27FC236}">
                  <a16:creationId xmlns:a16="http://schemas.microsoft.com/office/drawing/2014/main" id="{1FF0CE1D-3C99-058A-5638-855E786E2137}"/>
                </a:ext>
              </a:extLst>
            </p:cNvPr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2056" y="6415868"/>
              <a:ext cx="96202" cy="135839"/>
            </a:xfrm>
            <a:prstGeom prst="rect">
              <a:avLst/>
            </a:prstGeom>
          </p:spPr>
        </p:pic>
        <p:pic>
          <p:nvPicPr>
            <p:cNvPr id="12" name="object 26">
              <a:extLst>
                <a:ext uri="{FF2B5EF4-FFF2-40B4-BE49-F238E27FC236}">
                  <a16:creationId xmlns:a16="http://schemas.microsoft.com/office/drawing/2014/main" id="{5535F14B-441D-04F1-4A73-12D27A786069}"/>
                </a:ext>
              </a:extLst>
            </p:cNvPr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9668" y="6417405"/>
              <a:ext cx="90042" cy="132765"/>
            </a:xfrm>
            <a:prstGeom prst="rect">
              <a:avLst/>
            </a:prstGeom>
          </p:spPr>
        </p:pic>
        <p:pic>
          <p:nvPicPr>
            <p:cNvPr id="13" name="object 27">
              <a:extLst>
                <a:ext uri="{FF2B5EF4-FFF2-40B4-BE49-F238E27FC236}">
                  <a16:creationId xmlns:a16="http://schemas.microsoft.com/office/drawing/2014/main" id="{B6116556-0306-9044-A3BC-E2BB30105C86}"/>
                </a:ext>
              </a:extLst>
            </p:cNvPr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56102" y="6417405"/>
              <a:ext cx="90042" cy="132765"/>
            </a:xfrm>
            <a:prstGeom prst="rect">
              <a:avLst/>
            </a:prstGeom>
          </p:spPr>
        </p:pic>
        <p:pic>
          <p:nvPicPr>
            <p:cNvPr id="14" name="object 28">
              <a:extLst>
                <a:ext uri="{FF2B5EF4-FFF2-40B4-BE49-F238E27FC236}">
                  <a16:creationId xmlns:a16="http://schemas.microsoft.com/office/drawing/2014/main" id="{1521B3B6-1129-5D87-F8A5-8BDEC7A45305}"/>
                </a:ext>
              </a:extLst>
            </p:cNvPr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2532" y="6417405"/>
              <a:ext cx="80048" cy="132765"/>
            </a:xfrm>
            <a:prstGeom prst="rect">
              <a:avLst/>
            </a:prstGeom>
          </p:spPr>
        </p:pic>
        <p:pic>
          <p:nvPicPr>
            <p:cNvPr id="15" name="object 29">
              <a:extLst>
                <a:ext uri="{FF2B5EF4-FFF2-40B4-BE49-F238E27FC236}">
                  <a16:creationId xmlns:a16="http://schemas.microsoft.com/office/drawing/2014/main" id="{1A9BB888-406A-D7D1-D875-F6699A0119F6}"/>
                </a:ext>
              </a:extLst>
            </p:cNvPr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4890" y="6415873"/>
              <a:ext cx="95821" cy="135839"/>
            </a:xfrm>
            <a:prstGeom prst="rect">
              <a:avLst/>
            </a:prstGeom>
          </p:spPr>
        </p:pic>
        <p:sp>
          <p:nvSpPr>
            <p:cNvPr id="16" name="object 30">
              <a:extLst>
                <a:ext uri="{FF2B5EF4-FFF2-40B4-BE49-F238E27FC236}">
                  <a16:creationId xmlns:a16="http://schemas.microsoft.com/office/drawing/2014/main" id="{CE8E63CF-9F98-178E-EEE5-41D42775796C}"/>
                </a:ext>
              </a:extLst>
            </p:cNvPr>
            <p:cNvSpPr/>
            <p:nvPr/>
          </p:nvSpPr>
          <p:spPr>
            <a:xfrm>
              <a:off x="4106684" y="6417411"/>
              <a:ext cx="97790" cy="133350"/>
            </a:xfrm>
            <a:custGeom>
              <a:avLst/>
              <a:gdLst/>
              <a:ahLst/>
              <a:cxnLst/>
              <a:rect l="l" t="t" r="r" b="b"/>
              <a:pathLst>
                <a:path w="97789" h="133350">
                  <a:moveTo>
                    <a:pt x="9737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40411" y="15240"/>
                  </a:lnTo>
                  <a:lnTo>
                    <a:pt x="40411" y="133350"/>
                  </a:lnTo>
                  <a:lnTo>
                    <a:pt x="56959" y="133350"/>
                  </a:lnTo>
                  <a:lnTo>
                    <a:pt x="56959" y="15240"/>
                  </a:lnTo>
                  <a:lnTo>
                    <a:pt x="97370" y="15240"/>
                  </a:lnTo>
                  <a:lnTo>
                    <a:pt x="97370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31">
              <a:extLst>
                <a:ext uri="{FF2B5EF4-FFF2-40B4-BE49-F238E27FC236}">
                  <a16:creationId xmlns:a16="http://schemas.microsoft.com/office/drawing/2014/main" id="{98569DE6-B547-441D-32AA-80B07A9AF8CA}"/>
                </a:ext>
              </a:extLst>
            </p:cNvPr>
            <p:cNvSpPr/>
            <p:nvPr/>
          </p:nvSpPr>
          <p:spPr>
            <a:xfrm>
              <a:off x="4300308" y="6417411"/>
              <a:ext cx="17145" cy="133350"/>
            </a:xfrm>
            <a:custGeom>
              <a:avLst/>
              <a:gdLst/>
              <a:ahLst/>
              <a:cxnLst/>
              <a:rect l="l" t="t" r="r" b="b"/>
              <a:pathLst>
                <a:path w="17145" h="133350">
                  <a:moveTo>
                    <a:pt x="16548" y="0"/>
                  </a:moveTo>
                  <a:lnTo>
                    <a:pt x="0" y="0"/>
                  </a:lnTo>
                  <a:lnTo>
                    <a:pt x="0" y="132765"/>
                  </a:lnTo>
                  <a:lnTo>
                    <a:pt x="16548" y="132765"/>
                  </a:lnTo>
                  <a:lnTo>
                    <a:pt x="16548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32">
              <a:extLst>
                <a:ext uri="{FF2B5EF4-FFF2-40B4-BE49-F238E27FC236}">
                  <a16:creationId xmlns:a16="http://schemas.microsoft.com/office/drawing/2014/main" id="{02B0E42A-B5E9-79FE-4F3F-D6AB98390C37}"/>
                </a:ext>
              </a:extLst>
            </p:cNvPr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3936" y="6417405"/>
              <a:ext cx="90042" cy="132765"/>
            </a:xfrm>
            <a:prstGeom prst="rect">
              <a:avLst/>
            </a:prstGeom>
          </p:spPr>
        </p:pic>
        <p:pic>
          <p:nvPicPr>
            <p:cNvPr id="19" name="object 33">
              <a:extLst>
                <a:ext uri="{FF2B5EF4-FFF2-40B4-BE49-F238E27FC236}">
                  <a16:creationId xmlns:a16="http://schemas.microsoft.com/office/drawing/2014/main" id="{AC7DA20F-59B9-275B-0714-4A3C2C83AB3F}"/>
                </a:ext>
              </a:extLst>
            </p:cNvPr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5372" y="6415864"/>
              <a:ext cx="96977" cy="135839"/>
            </a:xfrm>
            <a:prstGeom prst="rect">
              <a:avLst/>
            </a:prstGeom>
          </p:spPr>
        </p:pic>
        <p:sp>
          <p:nvSpPr>
            <p:cNvPr id="20" name="object 34">
              <a:extLst>
                <a:ext uri="{FF2B5EF4-FFF2-40B4-BE49-F238E27FC236}">
                  <a16:creationId xmlns:a16="http://schemas.microsoft.com/office/drawing/2014/main" id="{2368E5B2-7DFF-B83A-1271-59AB1C4D0031}"/>
                </a:ext>
              </a:extLst>
            </p:cNvPr>
            <p:cNvSpPr/>
            <p:nvPr/>
          </p:nvSpPr>
          <p:spPr>
            <a:xfrm>
              <a:off x="4925009" y="6417411"/>
              <a:ext cx="97790" cy="133350"/>
            </a:xfrm>
            <a:custGeom>
              <a:avLst/>
              <a:gdLst/>
              <a:ahLst/>
              <a:cxnLst/>
              <a:rect l="l" t="t" r="r" b="b"/>
              <a:pathLst>
                <a:path w="97789" h="133350">
                  <a:moveTo>
                    <a:pt x="9737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40411" y="15240"/>
                  </a:lnTo>
                  <a:lnTo>
                    <a:pt x="40411" y="133350"/>
                  </a:lnTo>
                  <a:lnTo>
                    <a:pt x="56959" y="133350"/>
                  </a:lnTo>
                  <a:lnTo>
                    <a:pt x="56959" y="15240"/>
                  </a:lnTo>
                  <a:lnTo>
                    <a:pt x="97370" y="15240"/>
                  </a:lnTo>
                  <a:lnTo>
                    <a:pt x="97370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35">
              <a:extLst>
                <a:ext uri="{FF2B5EF4-FFF2-40B4-BE49-F238E27FC236}">
                  <a16:creationId xmlns:a16="http://schemas.microsoft.com/office/drawing/2014/main" id="{8E843DC9-11BD-F05A-3248-933D3D88D037}"/>
                </a:ext>
              </a:extLst>
            </p:cNvPr>
            <p:cNvSpPr/>
            <p:nvPr/>
          </p:nvSpPr>
          <p:spPr>
            <a:xfrm>
              <a:off x="5117605" y="6416840"/>
              <a:ext cx="90170" cy="133350"/>
            </a:xfrm>
            <a:custGeom>
              <a:avLst/>
              <a:gdLst/>
              <a:ahLst/>
              <a:cxnLst/>
              <a:rect l="l" t="t" r="r" b="b"/>
              <a:pathLst>
                <a:path w="90170" h="133350">
                  <a:moveTo>
                    <a:pt x="90043" y="0"/>
                  </a:moveTo>
                  <a:lnTo>
                    <a:pt x="73494" y="0"/>
                  </a:lnTo>
                  <a:lnTo>
                    <a:pt x="73494" y="57150"/>
                  </a:lnTo>
                  <a:lnTo>
                    <a:pt x="16535" y="57150"/>
                  </a:lnTo>
                  <a:lnTo>
                    <a:pt x="16535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72390"/>
                  </a:lnTo>
                  <a:lnTo>
                    <a:pt x="0" y="133350"/>
                  </a:lnTo>
                  <a:lnTo>
                    <a:pt x="16535" y="133350"/>
                  </a:lnTo>
                  <a:lnTo>
                    <a:pt x="16535" y="72390"/>
                  </a:lnTo>
                  <a:lnTo>
                    <a:pt x="73494" y="72390"/>
                  </a:lnTo>
                  <a:lnTo>
                    <a:pt x="73494" y="133350"/>
                  </a:lnTo>
                  <a:lnTo>
                    <a:pt x="90043" y="133350"/>
                  </a:lnTo>
                  <a:lnTo>
                    <a:pt x="90043" y="72390"/>
                  </a:lnTo>
                  <a:lnTo>
                    <a:pt x="90043" y="57150"/>
                  </a:lnTo>
                  <a:lnTo>
                    <a:pt x="90043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36">
              <a:extLst>
                <a:ext uri="{FF2B5EF4-FFF2-40B4-BE49-F238E27FC236}">
                  <a16:creationId xmlns:a16="http://schemas.microsoft.com/office/drawing/2014/main" id="{EFB9FEF7-D980-4607-8D0A-2083723185F1}"/>
                </a:ext>
              </a:extLst>
            </p:cNvPr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4035" y="6417405"/>
              <a:ext cx="80048" cy="132765"/>
            </a:xfrm>
            <a:prstGeom prst="rect">
              <a:avLst/>
            </a:prstGeom>
          </p:spPr>
        </p:pic>
        <p:pic>
          <p:nvPicPr>
            <p:cNvPr id="23" name="object 37">
              <a:extLst>
                <a:ext uri="{FF2B5EF4-FFF2-40B4-BE49-F238E27FC236}">
                  <a16:creationId xmlns:a16="http://schemas.microsoft.com/office/drawing/2014/main" id="{70CB13DC-5660-1125-E347-57D67E57D47A}"/>
                </a:ext>
              </a:extLst>
            </p:cNvPr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0194" y="6417405"/>
              <a:ext cx="80048" cy="132765"/>
            </a:xfrm>
            <a:prstGeom prst="rect">
              <a:avLst/>
            </a:prstGeom>
          </p:spPr>
        </p:pic>
        <p:grpSp>
          <p:nvGrpSpPr>
            <p:cNvPr id="24" name="object 38">
              <a:extLst>
                <a:ext uri="{FF2B5EF4-FFF2-40B4-BE49-F238E27FC236}">
                  <a16:creationId xmlns:a16="http://schemas.microsoft.com/office/drawing/2014/main" id="{871BFE4C-3201-8AF6-3F4F-04B7685723E8}"/>
                </a:ext>
              </a:extLst>
            </p:cNvPr>
            <p:cNvGrpSpPr/>
            <p:nvPr/>
          </p:nvGrpSpPr>
          <p:grpSpPr>
            <a:xfrm>
              <a:off x="2516490" y="6417354"/>
              <a:ext cx="402590" cy="140335"/>
              <a:chOff x="2516490" y="6417354"/>
              <a:chExt cx="402590" cy="140335"/>
            </a:xfrm>
          </p:grpSpPr>
          <p:pic>
            <p:nvPicPr>
              <p:cNvPr id="28" name="object 39">
                <a:extLst>
                  <a:ext uri="{FF2B5EF4-FFF2-40B4-BE49-F238E27FC236}">
                    <a16:creationId xmlns:a16="http://schemas.microsoft.com/office/drawing/2014/main" id="{2E020C69-9FCF-8517-217E-4EDC9E0240C6}"/>
                  </a:ext>
                </a:extLst>
              </p:cNvPr>
              <p:cNvPicPr/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38020" y="6417354"/>
                <a:ext cx="69938" cy="139877"/>
              </a:xfrm>
              <a:prstGeom prst="rect">
                <a:avLst/>
              </a:prstGeom>
            </p:spPr>
          </p:pic>
          <p:pic>
            <p:nvPicPr>
              <p:cNvPr id="29" name="object 40">
                <a:extLst>
                  <a:ext uri="{FF2B5EF4-FFF2-40B4-BE49-F238E27FC236}">
                    <a16:creationId xmlns:a16="http://schemas.microsoft.com/office/drawing/2014/main" id="{BECF4F8D-6516-B511-E0F5-A7922D0522E3}"/>
                  </a:ext>
                </a:extLst>
              </p:cNvPr>
              <p:cNvPicPr/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48792" y="6417354"/>
                <a:ext cx="69938" cy="139877"/>
              </a:xfrm>
              <a:prstGeom prst="rect">
                <a:avLst/>
              </a:prstGeom>
            </p:spPr>
          </p:pic>
          <p:pic>
            <p:nvPicPr>
              <p:cNvPr id="30" name="object 41">
                <a:extLst>
                  <a:ext uri="{FF2B5EF4-FFF2-40B4-BE49-F238E27FC236}">
                    <a16:creationId xmlns:a16="http://schemas.microsoft.com/office/drawing/2014/main" id="{23C73588-C118-13B1-4BA4-105B0F4A7332}"/>
                  </a:ext>
                </a:extLst>
              </p:cNvPr>
              <p:cNvPicPr/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6490" y="6417354"/>
                <a:ext cx="69938" cy="139877"/>
              </a:xfrm>
              <a:prstGeom prst="rect">
                <a:avLst/>
              </a:prstGeom>
            </p:spPr>
          </p:pic>
          <p:pic>
            <p:nvPicPr>
              <p:cNvPr id="31" name="object 42">
                <a:extLst>
                  <a:ext uri="{FF2B5EF4-FFF2-40B4-BE49-F238E27FC236}">
                    <a16:creationId xmlns:a16="http://schemas.microsoft.com/office/drawing/2014/main" id="{15AC00AB-0D76-04ED-FD4C-B81B32B6FF90}"/>
                  </a:ext>
                </a:extLst>
              </p:cNvPr>
              <p:cNvPicPr/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27278" y="6417354"/>
                <a:ext cx="69938" cy="139877"/>
              </a:xfrm>
              <a:prstGeom prst="rect">
                <a:avLst/>
              </a:prstGeom>
            </p:spPr>
          </p:pic>
        </p:grpSp>
        <p:grpSp>
          <p:nvGrpSpPr>
            <p:cNvPr id="25" name="object 43">
              <a:extLst>
                <a:ext uri="{FF2B5EF4-FFF2-40B4-BE49-F238E27FC236}">
                  <a16:creationId xmlns:a16="http://schemas.microsoft.com/office/drawing/2014/main" id="{9187AF27-82B7-F8F5-80F2-5EA398964FA1}"/>
                </a:ext>
              </a:extLst>
            </p:cNvPr>
            <p:cNvGrpSpPr/>
            <p:nvPr/>
          </p:nvGrpSpPr>
          <p:grpSpPr>
            <a:xfrm>
              <a:off x="2206763" y="6242328"/>
              <a:ext cx="6350" cy="491490"/>
              <a:chOff x="2206763" y="6242328"/>
              <a:chExt cx="6350" cy="491490"/>
            </a:xfrm>
          </p:grpSpPr>
          <p:sp>
            <p:nvSpPr>
              <p:cNvPr id="26" name="object 44">
                <a:extLst>
                  <a:ext uri="{FF2B5EF4-FFF2-40B4-BE49-F238E27FC236}">
                    <a16:creationId xmlns:a16="http://schemas.microsoft.com/office/drawing/2014/main" id="{103D91E2-5FA4-F541-B5E4-8BCE0E9A66C5}"/>
                  </a:ext>
                </a:extLst>
              </p:cNvPr>
              <p:cNvSpPr/>
              <p:nvPr/>
            </p:nvSpPr>
            <p:spPr>
              <a:xfrm>
                <a:off x="2209938" y="6242328"/>
                <a:ext cx="0" cy="491490"/>
              </a:xfrm>
              <a:custGeom>
                <a:avLst/>
                <a:gdLst/>
                <a:ahLst/>
                <a:cxnLst/>
                <a:rect l="l" t="t" r="r" b="b"/>
                <a:pathLst>
                  <a:path h="491490">
                    <a:moveTo>
                      <a:pt x="0" y="0"/>
                    </a:moveTo>
                    <a:lnTo>
                      <a:pt x="0" y="491070"/>
                    </a:lnTo>
                  </a:path>
                </a:pathLst>
              </a:custGeom>
              <a:solidFill>
                <a:srgbClr val="58595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45">
                <a:extLst>
                  <a:ext uri="{FF2B5EF4-FFF2-40B4-BE49-F238E27FC236}">
                    <a16:creationId xmlns:a16="http://schemas.microsoft.com/office/drawing/2014/main" id="{D5A66D73-2A4C-3DF6-3347-EF44E92B1C24}"/>
                  </a:ext>
                </a:extLst>
              </p:cNvPr>
              <p:cNvSpPr/>
              <p:nvPr/>
            </p:nvSpPr>
            <p:spPr>
              <a:xfrm>
                <a:off x="2209938" y="6242328"/>
                <a:ext cx="0" cy="491490"/>
              </a:xfrm>
              <a:custGeom>
                <a:avLst/>
                <a:gdLst/>
                <a:ahLst/>
                <a:cxnLst/>
                <a:rect l="l" t="t" r="r" b="b"/>
                <a:pathLst>
                  <a:path h="491490">
                    <a:moveTo>
                      <a:pt x="0" y="0"/>
                    </a:moveTo>
                    <a:lnTo>
                      <a:pt x="0" y="491070"/>
                    </a:lnTo>
                  </a:path>
                </a:pathLst>
              </a:custGeom>
              <a:ln w="6350">
                <a:solidFill>
                  <a:srgbClr val="58595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2" name="object 9">
            <a:extLst>
              <a:ext uri="{FF2B5EF4-FFF2-40B4-BE49-F238E27FC236}">
                <a16:creationId xmlns:a16="http://schemas.microsoft.com/office/drawing/2014/main" id="{0B1CB9C9-7A17-2DE0-85FF-7E2D80ADE94E}"/>
              </a:ext>
            </a:extLst>
          </p:cNvPr>
          <p:cNvSpPr/>
          <p:nvPr userDrawn="1"/>
        </p:nvSpPr>
        <p:spPr>
          <a:xfrm>
            <a:off x="11415041" y="6263553"/>
            <a:ext cx="379432" cy="371906"/>
          </a:xfrm>
          <a:custGeom>
            <a:avLst/>
            <a:gdLst/>
            <a:ahLst/>
            <a:cxnLst/>
            <a:rect l="l" t="t" r="r" b="b"/>
            <a:pathLst>
              <a:path w="384175" h="376554">
                <a:moveTo>
                  <a:pt x="383819" y="0"/>
                </a:moveTo>
                <a:lnTo>
                  <a:pt x="0" y="0"/>
                </a:lnTo>
                <a:lnTo>
                  <a:pt x="0" y="376300"/>
                </a:lnTo>
                <a:lnTo>
                  <a:pt x="383819" y="376300"/>
                </a:lnTo>
                <a:lnTo>
                  <a:pt x="383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7">
            <a:extLst>
              <a:ext uri="{FF2B5EF4-FFF2-40B4-BE49-F238E27FC236}">
                <a16:creationId xmlns:a16="http://schemas.microsoft.com/office/drawing/2014/main" id="{B78E4646-3B2D-6F38-2949-0DB1DF73D65B}"/>
              </a:ext>
            </a:extLst>
          </p:cNvPr>
          <p:cNvSpPr txBox="1">
            <a:spLocks/>
          </p:cNvSpPr>
          <p:nvPr userDrawn="1"/>
        </p:nvSpPr>
        <p:spPr>
          <a:xfrm>
            <a:off x="11489120" y="6345936"/>
            <a:ext cx="495300" cy="19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67109">
              <a:lnSpc>
                <a:spcPts val="1728"/>
              </a:lnSpc>
            </a:pPr>
            <a:fld id="{81D60167-4931-47E6-BA6A-407CBD079E47}" type="slidenum"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pPr marL="67109">
                <a:lnSpc>
                  <a:spcPts val="1728"/>
                </a:lnSpc>
              </a:pPr>
              <a:t>‹#›</a:t>
            </a:fld>
            <a:endParaRPr lang="en-US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itle Placeholder 1">
            <a:extLst>
              <a:ext uri="{FF2B5EF4-FFF2-40B4-BE49-F238E27FC236}">
                <a16:creationId xmlns:a16="http://schemas.microsoft.com/office/drawing/2014/main" id="{9C02D962-C2BC-0874-E87C-C6067CD86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15" y="274320"/>
            <a:ext cx="7606112" cy="610638"/>
          </a:xfrm>
          <a:prstGeom prst="rect">
            <a:avLst/>
          </a:prstGeom>
        </p:spPr>
        <p:txBody>
          <a:bodyPr vert="horz" lIns="0" tIns="9144" rIns="0" bIns="0" rtlCol="0" anchor="t">
            <a:noAutofit/>
          </a:bodyPr>
          <a:lstStyle>
            <a:lvl1pPr>
              <a:defRPr lang="en-US" sz="3200" b="0" kern="1200" dirty="0">
                <a:solidFill>
                  <a:srgbClr val="77BC1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object 36">
            <a:extLst>
              <a:ext uri="{FF2B5EF4-FFF2-40B4-BE49-F238E27FC236}">
                <a16:creationId xmlns:a16="http://schemas.microsoft.com/office/drawing/2014/main" id="{5E3CF9BD-BDA7-8821-28B8-CF3A97DBCA57}"/>
              </a:ext>
            </a:extLst>
          </p:cNvPr>
          <p:cNvSpPr/>
          <p:nvPr userDrawn="1"/>
        </p:nvSpPr>
        <p:spPr>
          <a:xfrm>
            <a:off x="536332" y="828429"/>
            <a:ext cx="459673" cy="150832"/>
          </a:xfrm>
          <a:custGeom>
            <a:avLst/>
            <a:gdLst/>
            <a:ahLst/>
            <a:cxnLst/>
            <a:rect l="l" t="t" r="r" b="b"/>
            <a:pathLst>
              <a:path w="511809" h="143510">
                <a:moveTo>
                  <a:pt x="511759" y="0"/>
                </a:moveTo>
                <a:lnTo>
                  <a:pt x="0" y="0"/>
                </a:lnTo>
                <a:lnTo>
                  <a:pt x="0" y="142989"/>
                </a:lnTo>
                <a:lnTo>
                  <a:pt x="511759" y="142989"/>
                </a:lnTo>
                <a:lnTo>
                  <a:pt x="511759" y="0"/>
                </a:lnTo>
                <a:close/>
              </a:path>
            </a:pathLst>
          </a:custGeom>
          <a:solidFill>
            <a:srgbClr val="1C4593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40" name="object 37">
            <a:extLst>
              <a:ext uri="{FF2B5EF4-FFF2-40B4-BE49-F238E27FC236}">
                <a16:creationId xmlns:a16="http://schemas.microsoft.com/office/drawing/2014/main" id="{BAC3356F-C017-F0E8-CF27-FC2C7528B895}"/>
              </a:ext>
            </a:extLst>
          </p:cNvPr>
          <p:cNvSpPr/>
          <p:nvPr userDrawn="1"/>
        </p:nvSpPr>
        <p:spPr>
          <a:xfrm>
            <a:off x="1158275" y="828429"/>
            <a:ext cx="459673" cy="150832"/>
          </a:xfrm>
          <a:custGeom>
            <a:avLst/>
            <a:gdLst/>
            <a:ahLst/>
            <a:cxnLst/>
            <a:rect l="l" t="t" r="r" b="b"/>
            <a:pathLst>
              <a:path w="511810" h="143510">
                <a:moveTo>
                  <a:pt x="511759" y="0"/>
                </a:moveTo>
                <a:lnTo>
                  <a:pt x="0" y="0"/>
                </a:lnTo>
                <a:lnTo>
                  <a:pt x="0" y="142989"/>
                </a:lnTo>
                <a:lnTo>
                  <a:pt x="511759" y="142989"/>
                </a:lnTo>
                <a:lnTo>
                  <a:pt x="511759" y="0"/>
                </a:lnTo>
                <a:close/>
              </a:path>
            </a:pathLst>
          </a:custGeom>
          <a:solidFill>
            <a:srgbClr val="B5C7E4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41" name="object 38">
            <a:extLst>
              <a:ext uri="{FF2B5EF4-FFF2-40B4-BE49-F238E27FC236}">
                <a16:creationId xmlns:a16="http://schemas.microsoft.com/office/drawing/2014/main" id="{3B9123F1-C806-6629-6F23-756F90740C0B}"/>
              </a:ext>
            </a:extLst>
          </p:cNvPr>
          <p:cNvSpPr/>
          <p:nvPr userDrawn="1"/>
        </p:nvSpPr>
        <p:spPr>
          <a:xfrm>
            <a:off x="1773381" y="828429"/>
            <a:ext cx="459673" cy="150832"/>
          </a:xfrm>
          <a:custGeom>
            <a:avLst/>
            <a:gdLst/>
            <a:ahLst/>
            <a:cxnLst/>
            <a:rect l="l" t="t" r="r" b="b"/>
            <a:pathLst>
              <a:path w="511810" h="143510">
                <a:moveTo>
                  <a:pt x="511759" y="0"/>
                </a:moveTo>
                <a:lnTo>
                  <a:pt x="0" y="0"/>
                </a:lnTo>
                <a:lnTo>
                  <a:pt x="0" y="142989"/>
                </a:lnTo>
                <a:lnTo>
                  <a:pt x="511759" y="142989"/>
                </a:lnTo>
                <a:lnTo>
                  <a:pt x="511759" y="0"/>
                </a:lnTo>
                <a:close/>
              </a:path>
            </a:pathLst>
          </a:custGeom>
          <a:solidFill>
            <a:srgbClr val="29A1DB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326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4.png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FE441-7D33-9DE9-5268-8B2CDC255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32" y="274320"/>
            <a:ext cx="10972800" cy="406717"/>
          </a:xfrm>
          <a:prstGeom prst="rect">
            <a:avLst/>
          </a:prstGeom>
        </p:spPr>
        <p:txBody>
          <a:bodyPr vert="horz" lIns="0" tIns="9144" rIns="0" bIns="0" rtlCol="0" anchor="t">
            <a:no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547E0-95B9-045D-B450-D96DEC111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361" y="1061709"/>
            <a:ext cx="5557706" cy="4870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9" name="object 8">
            <a:extLst>
              <a:ext uri="{FF2B5EF4-FFF2-40B4-BE49-F238E27FC236}">
                <a16:creationId xmlns:a16="http://schemas.microsoft.com/office/drawing/2014/main" id="{6F9AB0EC-D441-36CE-C0EC-E20404EB3299}"/>
              </a:ext>
            </a:extLst>
          </p:cNvPr>
          <p:cNvPicPr/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946" y="6394039"/>
            <a:ext cx="5401720" cy="131703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D6B458D7-C5B9-F7E1-16D7-77D2468DCA1F}"/>
              </a:ext>
            </a:extLst>
          </p:cNvPr>
          <p:cNvGrpSpPr/>
          <p:nvPr userDrawn="1"/>
        </p:nvGrpSpPr>
        <p:grpSpPr>
          <a:xfrm>
            <a:off x="303682" y="6193436"/>
            <a:ext cx="6284965" cy="499582"/>
            <a:chOff x="307478" y="6227991"/>
            <a:chExt cx="6363527" cy="505827"/>
          </a:xfrm>
        </p:grpSpPr>
        <p:pic>
          <p:nvPicPr>
            <p:cNvPr id="41" name="object 10">
              <a:extLst>
                <a:ext uri="{FF2B5EF4-FFF2-40B4-BE49-F238E27FC236}">
                  <a16:creationId xmlns:a16="http://schemas.microsoft.com/office/drawing/2014/main" id="{09034356-B820-508A-4A98-FEE96324D447}"/>
                </a:ext>
              </a:extLst>
            </p:cNvPr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2719" y="6417405"/>
              <a:ext cx="96202" cy="134302"/>
            </a:xfrm>
            <a:prstGeom prst="rect">
              <a:avLst/>
            </a:prstGeom>
          </p:spPr>
        </p:pic>
        <p:sp>
          <p:nvSpPr>
            <p:cNvPr id="42" name="object 11">
              <a:extLst>
                <a:ext uri="{FF2B5EF4-FFF2-40B4-BE49-F238E27FC236}">
                  <a16:creationId xmlns:a16="http://schemas.microsoft.com/office/drawing/2014/main" id="{BEEF0475-686B-85B2-D5BF-68EB54713F0A}"/>
                </a:ext>
              </a:extLst>
            </p:cNvPr>
            <p:cNvSpPr/>
            <p:nvPr/>
          </p:nvSpPr>
          <p:spPr>
            <a:xfrm>
              <a:off x="6004221" y="6417411"/>
              <a:ext cx="97790" cy="133350"/>
            </a:xfrm>
            <a:custGeom>
              <a:avLst/>
              <a:gdLst/>
              <a:ahLst/>
              <a:cxnLst/>
              <a:rect l="l" t="t" r="r" b="b"/>
              <a:pathLst>
                <a:path w="97789" h="133350">
                  <a:moveTo>
                    <a:pt x="9737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40411" y="15240"/>
                  </a:lnTo>
                  <a:lnTo>
                    <a:pt x="40411" y="133350"/>
                  </a:lnTo>
                  <a:lnTo>
                    <a:pt x="56959" y="133350"/>
                  </a:lnTo>
                  <a:lnTo>
                    <a:pt x="56959" y="15240"/>
                  </a:lnTo>
                  <a:lnTo>
                    <a:pt x="97370" y="15240"/>
                  </a:lnTo>
                  <a:lnTo>
                    <a:pt x="97370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 b="0" i="0">
                <a:latin typeface="Helvetica" pitchFamily="2" charset="0"/>
              </a:endParaRPr>
            </a:p>
          </p:txBody>
        </p:sp>
        <p:pic>
          <p:nvPicPr>
            <p:cNvPr id="43" name="object 12">
              <a:extLst>
                <a:ext uri="{FF2B5EF4-FFF2-40B4-BE49-F238E27FC236}">
                  <a16:creationId xmlns:a16="http://schemas.microsoft.com/office/drawing/2014/main" id="{6C1A6DB0-2BE9-57E5-DD82-D00231C62CAE}"/>
                </a:ext>
              </a:extLst>
            </p:cNvPr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6824" y="6417405"/>
              <a:ext cx="96202" cy="134302"/>
            </a:xfrm>
            <a:prstGeom prst="rect">
              <a:avLst/>
            </a:prstGeom>
          </p:spPr>
        </p:pic>
        <p:pic>
          <p:nvPicPr>
            <p:cNvPr id="44" name="object 13">
              <a:extLst>
                <a:ext uri="{FF2B5EF4-FFF2-40B4-BE49-F238E27FC236}">
                  <a16:creationId xmlns:a16="http://schemas.microsoft.com/office/drawing/2014/main" id="{0D156361-7025-BBCE-D931-51673E840163}"/>
                </a:ext>
              </a:extLst>
            </p:cNvPr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9156" y="6417401"/>
              <a:ext cx="94094" cy="132765"/>
            </a:xfrm>
            <a:prstGeom prst="rect">
              <a:avLst/>
            </a:prstGeom>
          </p:spPr>
        </p:pic>
        <p:pic>
          <p:nvPicPr>
            <p:cNvPr id="45" name="object 14">
              <a:extLst>
                <a:ext uri="{FF2B5EF4-FFF2-40B4-BE49-F238E27FC236}">
                  <a16:creationId xmlns:a16="http://schemas.microsoft.com/office/drawing/2014/main" id="{50BA5C80-B1BD-B0C7-19DC-02982219EAC3}"/>
                </a:ext>
              </a:extLst>
            </p:cNvPr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0957" y="6417405"/>
              <a:ext cx="80048" cy="132765"/>
            </a:xfrm>
            <a:prstGeom prst="rect">
              <a:avLst/>
            </a:prstGeom>
          </p:spPr>
        </p:pic>
        <p:pic>
          <p:nvPicPr>
            <p:cNvPr id="46" name="object 23">
              <a:extLst>
                <a:ext uri="{FF2B5EF4-FFF2-40B4-BE49-F238E27FC236}">
                  <a16:creationId xmlns:a16="http://schemas.microsoft.com/office/drawing/2014/main" id="{B6C1D452-A2D8-80E8-D628-7AFA9BF5A733}"/>
                </a:ext>
              </a:extLst>
            </p:cNvPr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478" y="6227991"/>
              <a:ext cx="1633711" cy="438221"/>
            </a:xfrm>
            <a:prstGeom prst="rect">
              <a:avLst/>
            </a:prstGeom>
          </p:spPr>
        </p:pic>
        <p:pic>
          <p:nvPicPr>
            <p:cNvPr id="47" name="object 24">
              <a:extLst>
                <a:ext uri="{FF2B5EF4-FFF2-40B4-BE49-F238E27FC236}">
                  <a16:creationId xmlns:a16="http://schemas.microsoft.com/office/drawing/2014/main" id="{47D71730-A92C-1482-8AED-704541D982E4}"/>
                </a:ext>
              </a:extLst>
            </p:cNvPr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2357" y="6415873"/>
              <a:ext cx="95821" cy="135839"/>
            </a:xfrm>
            <a:prstGeom prst="rect">
              <a:avLst/>
            </a:prstGeom>
          </p:spPr>
        </p:pic>
        <p:pic>
          <p:nvPicPr>
            <p:cNvPr id="48" name="object 25">
              <a:extLst>
                <a:ext uri="{FF2B5EF4-FFF2-40B4-BE49-F238E27FC236}">
                  <a16:creationId xmlns:a16="http://schemas.microsoft.com/office/drawing/2014/main" id="{AB47F556-21E2-28D5-1B03-A5B6279475AD}"/>
                </a:ext>
              </a:extLst>
            </p:cNvPr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2056" y="6415868"/>
              <a:ext cx="96202" cy="135839"/>
            </a:xfrm>
            <a:prstGeom prst="rect">
              <a:avLst/>
            </a:prstGeom>
          </p:spPr>
        </p:pic>
        <p:pic>
          <p:nvPicPr>
            <p:cNvPr id="49" name="object 26">
              <a:extLst>
                <a:ext uri="{FF2B5EF4-FFF2-40B4-BE49-F238E27FC236}">
                  <a16:creationId xmlns:a16="http://schemas.microsoft.com/office/drawing/2014/main" id="{8FD02215-05E8-3726-0A71-9F33F80AE447}"/>
                </a:ext>
              </a:extLst>
            </p:cNvPr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9668" y="6417405"/>
              <a:ext cx="90042" cy="132765"/>
            </a:xfrm>
            <a:prstGeom prst="rect">
              <a:avLst/>
            </a:prstGeom>
          </p:spPr>
        </p:pic>
        <p:pic>
          <p:nvPicPr>
            <p:cNvPr id="50" name="object 27">
              <a:extLst>
                <a:ext uri="{FF2B5EF4-FFF2-40B4-BE49-F238E27FC236}">
                  <a16:creationId xmlns:a16="http://schemas.microsoft.com/office/drawing/2014/main" id="{C31F88DD-D9D8-5DE5-C5D2-935682D96A65}"/>
                </a:ext>
              </a:extLst>
            </p:cNvPr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56102" y="6417405"/>
              <a:ext cx="90042" cy="132765"/>
            </a:xfrm>
            <a:prstGeom prst="rect">
              <a:avLst/>
            </a:prstGeom>
          </p:spPr>
        </p:pic>
        <p:pic>
          <p:nvPicPr>
            <p:cNvPr id="51" name="object 28">
              <a:extLst>
                <a:ext uri="{FF2B5EF4-FFF2-40B4-BE49-F238E27FC236}">
                  <a16:creationId xmlns:a16="http://schemas.microsoft.com/office/drawing/2014/main" id="{E6A69628-D383-C8CC-6530-8051977C3E47}"/>
                </a:ext>
              </a:extLst>
            </p:cNvPr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2532" y="6417405"/>
              <a:ext cx="80048" cy="132765"/>
            </a:xfrm>
            <a:prstGeom prst="rect">
              <a:avLst/>
            </a:prstGeom>
          </p:spPr>
        </p:pic>
        <p:pic>
          <p:nvPicPr>
            <p:cNvPr id="52" name="object 29">
              <a:extLst>
                <a:ext uri="{FF2B5EF4-FFF2-40B4-BE49-F238E27FC236}">
                  <a16:creationId xmlns:a16="http://schemas.microsoft.com/office/drawing/2014/main" id="{BBADB14C-C76B-92AE-9B3A-D2D38B2DBCCB}"/>
                </a:ext>
              </a:extLst>
            </p:cNvPr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4890" y="6415873"/>
              <a:ext cx="95821" cy="135839"/>
            </a:xfrm>
            <a:prstGeom prst="rect">
              <a:avLst/>
            </a:prstGeom>
          </p:spPr>
        </p:pic>
        <p:sp>
          <p:nvSpPr>
            <p:cNvPr id="53" name="object 30">
              <a:extLst>
                <a:ext uri="{FF2B5EF4-FFF2-40B4-BE49-F238E27FC236}">
                  <a16:creationId xmlns:a16="http://schemas.microsoft.com/office/drawing/2014/main" id="{18FFD864-5FCF-67F4-AA39-B6370F585484}"/>
                </a:ext>
              </a:extLst>
            </p:cNvPr>
            <p:cNvSpPr/>
            <p:nvPr/>
          </p:nvSpPr>
          <p:spPr>
            <a:xfrm>
              <a:off x="4106684" y="6417411"/>
              <a:ext cx="97790" cy="133350"/>
            </a:xfrm>
            <a:custGeom>
              <a:avLst/>
              <a:gdLst/>
              <a:ahLst/>
              <a:cxnLst/>
              <a:rect l="l" t="t" r="r" b="b"/>
              <a:pathLst>
                <a:path w="97789" h="133350">
                  <a:moveTo>
                    <a:pt x="9737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40411" y="15240"/>
                  </a:lnTo>
                  <a:lnTo>
                    <a:pt x="40411" y="133350"/>
                  </a:lnTo>
                  <a:lnTo>
                    <a:pt x="56959" y="133350"/>
                  </a:lnTo>
                  <a:lnTo>
                    <a:pt x="56959" y="15240"/>
                  </a:lnTo>
                  <a:lnTo>
                    <a:pt x="97370" y="15240"/>
                  </a:lnTo>
                  <a:lnTo>
                    <a:pt x="97370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 b="0" i="0">
                <a:latin typeface="Helvetica" pitchFamily="2" charset="0"/>
              </a:endParaRPr>
            </a:p>
          </p:txBody>
        </p:sp>
        <p:sp>
          <p:nvSpPr>
            <p:cNvPr id="54" name="object 31">
              <a:extLst>
                <a:ext uri="{FF2B5EF4-FFF2-40B4-BE49-F238E27FC236}">
                  <a16:creationId xmlns:a16="http://schemas.microsoft.com/office/drawing/2014/main" id="{B75E615F-D2B4-47D8-BA3F-C61DD1936F03}"/>
                </a:ext>
              </a:extLst>
            </p:cNvPr>
            <p:cNvSpPr/>
            <p:nvPr/>
          </p:nvSpPr>
          <p:spPr>
            <a:xfrm>
              <a:off x="4300308" y="6417411"/>
              <a:ext cx="17145" cy="133350"/>
            </a:xfrm>
            <a:custGeom>
              <a:avLst/>
              <a:gdLst/>
              <a:ahLst/>
              <a:cxnLst/>
              <a:rect l="l" t="t" r="r" b="b"/>
              <a:pathLst>
                <a:path w="17145" h="133350">
                  <a:moveTo>
                    <a:pt x="16548" y="0"/>
                  </a:moveTo>
                  <a:lnTo>
                    <a:pt x="0" y="0"/>
                  </a:lnTo>
                  <a:lnTo>
                    <a:pt x="0" y="132765"/>
                  </a:lnTo>
                  <a:lnTo>
                    <a:pt x="16548" y="132765"/>
                  </a:lnTo>
                  <a:lnTo>
                    <a:pt x="16548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 b="0" i="0">
                <a:latin typeface="Helvetica" pitchFamily="2" charset="0"/>
              </a:endParaRPr>
            </a:p>
          </p:txBody>
        </p:sp>
        <p:pic>
          <p:nvPicPr>
            <p:cNvPr id="55" name="object 32">
              <a:extLst>
                <a:ext uri="{FF2B5EF4-FFF2-40B4-BE49-F238E27FC236}">
                  <a16:creationId xmlns:a16="http://schemas.microsoft.com/office/drawing/2014/main" id="{99ED66B7-EAE2-3DA7-1290-A1513FBB2735}"/>
                </a:ext>
              </a:extLst>
            </p:cNvPr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3936" y="6417405"/>
              <a:ext cx="90042" cy="132765"/>
            </a:xfrm>
            <a:prstGeom prst="rect">
              <a:avLst/>
            </a:prstGeom>
          </p:spPr>
        </p:pic>
        <p:pic>
          <p:nvPicPr>
            <p:cNvPr id="56" name="object 33">
              <a:extLst>
                <a:ext uri="{FF2B5EF4-FFF2-40B4-BE49-F238E27FC236}">
                  <a16:creationId xmlns:a16="http://schemas.microsoft.com/office/drawing/2014/main" id="{68B10489-666A-56EF-495E-64A778F00809}"/>
                </a:ext>
              </a:extLst>
            </p:cNvPr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5372" y="6415864"/>
              <a:ext cx="96977" cy="135839"/>
            </a:xfrm>
            <a:prstGeom prst="rect">
              <a:avLst/>
            </a:prstGeom>
          </p:spPr>
        </p:pic>
        <p:sp>
          <p:nvSpPr>
            <p:cNvPr id="57" name="object 34">
              <a:extLst>
                <a:ext uri="{FF2B5EF4-FFF2-40B4-BE49-F238E27FC236}">
                  <a16:creationId xmlns:a16="http://schemas.microsoft.com/office/drawing/2014/main" id="{63A47E2F-9DDF-0909-9E2C-C90E0DEB798E}"/>
                </a:ext>
              </a:extLst>
            </p:cNvPr>
            <p:cNvSpPr/>
            <p:nvPr/>
          </p:nvSpPr>
          <p:spPr>
            <a:xfrm>
              <a:off x="4925009" y="6417411"/>
              <a:ext cx="97790" cy="133350"/>
            </a:xfrm>
            <a:custGeom>
              <a:avLst/>
              <a:gdLst/>
              <a:ahLst/>
              <a:cxnLst/>
              <a:rect l="l" t="t" r="r" b="b"/>
              <a:pathLst>
                <a:path w="97789" h="133350">
                  <a:moveTo>
                    <a:pt x="9737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40411" y="15240"/>
                  </a:lnTo>
                  <a:lnTo>
                    <a:pt x="40411" y="133350"/>
                  </a:lnTo>
                  <a:lnTo>
                    <a:pt x="56959" y="133350"/>
                  </a:lnTo>
                  <a:lnTo>
                    <a:pt x="56959" y="15240"/>
                  </a:lnTo>
                  <a:lnTo>
                    <a:pt x="97370" y="15240"/>
                  </a:lnTo>
                  <a:lnTo>
                    <a:pt x="97370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 b="0" i="0">
                <a:latin typeface="Helvetica" pitchFamily="2" charset="0"/>
              </a:endParaRPr>
            </a:p>
          </p:txBody>
        </p:sp>
        <p:sp>
          <p:nvSpPr>
            <p:cNvPr id="58" name="object 35">
              <a:extLst>
                <a:ext uri="{FF2B5EF4-FFF2-40B4-BE49-F238E27FC236}">
                  <a16:creationId xmlns:a16="http://schemas.microsoft.com/office/drawing/2014/main" id="{77E2C31B-90D9-4076-FDB5-023EFB6D1773}"/>
                </a:ext>
              </a:extLst>
            </p:cNvPr>
            <p:cNvSpPr/>
            <p:nvPr/>
          </p:nvSpPr>
          <p:spPr>
            <a:xfrm>
              <a:off x="5117605" y="6416840"/>
              <a:ext cx="90170" cy="133350"/>
            </a:xfrm>
            <a:custGeom>
              <a:avLst/>
              <a:gdLst/>
              <a:ahLst/>
              <a:cxnLst/>
              <a:rect l="l" t="t" r="r" b="b"/>
              <a:pathLst>
                <a:path w="90170" h="133350">
                  <a:moveTo>
                    <a:pt x="90043" y="0"/>
                  </a:moveTo>
                  <a:lnTo>
                    <a:pt x="73494" y="0"/>
                  </a:lnTo>
                  <a:lnTo>
                    <a:pt x="73494" y="57150"/>
                  </a:lnTo>
                  <a:lnTo>
                    <a:pt x="16535" y="57150"/>
                  </a:lnTo>
                  <a:lnTo>
                    <a:pt x="16535" y="0"/>
                  </a:lnTo>
                  <a:lnTo>
                    <a:pt x="0" y="0"/>
                  </a:lnTo>
                  <a:lnTo>
                    <a:pt x="0" y="57150"/>
                  </a:lnTo>
                  <a:lnTo>
                    <a:pt x="0" y="72390"/>
                  </a:lnTo>
                  <a:lnTo>
                    <a:pt x="0" y="133350"/>
                  </a:lnTo>
                  <a:lnTo>
                    <a:pt x="16535" y="133350"/>
                  </a:lnTo>
                  <a:lnTo>
                    <a:pt x="16535" y="72390"/>
                  </a:lnTo>
                  <a:lnTo>
                    <a:pt x="73494" y="72390"/>
                  </a:lnTo>
                  <a:lnTo>
                    <a:pt x="73494" y="133350"/>
                  </a:lnTo>
                  <a:lnTo>
                    <a:pt x="90043" y="133350"/>
                  </a:lnTo>
                  <a:lnTo>
                    <a:pt x="90043" y="72390"/>
                  </a:lnTo>
                  <a:lnTo>
                    <a:pt x="90043" y="57150"/>
                  </a:lnTo>
                  <a:lnTo>
                    <a:pt x="90043" y="0"/>
                  </a:lnTo>
                  <a:close/>
                </a:path>
              </a:pathLst>
            </a:custGeom>
            <a:solidFill>
              <a:srgbClr val="22408B"/>
            </a:solidFill>
          </p:spPr>
          <p:txBody>
            <a:bodyPr wrap="square" lIns="0" tIns="0" rIns="0" bIns="0" rtlCol="0"/>
            <a:lstStyle/>
            <a:p>
              <a:endParaRPr b="0" i="0">
                <a:latin typeface="Helvetica" pitchFamily="2" charset="0"/>
              </a:endParaRPr>
            </a:p>
          </p:txBody>
        </p:sp>
        <p:pic>
          <p:nvPicPr>
            <p:cNvPr id="59" name="object 36">
              <a:extLst>
                <a:ext uri="{FF2B5EF4-FFF2-40B4-BE49-F238E27FC236}">
                  <a16:creationId xmlns:a16="http://schemas.microsoft.com/office/drawing/2014/main" id="{23913CE3-4197-0F7D-BFFC-DC55DA0103EA}"/>
                </a:ext>
              </a:extLst>
            </p:cNvPr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4035" y="6417405"/>
              <a:ext cx="80048" cy="132765"/>
            </a:xfrm>
            <a:prstGeom prst="rect">
              <a:avLst/>
            </a:prstGeom>
          </p:spPr>
        </p:pic>
        <p:pic>
          <p:nvPicPr>
            <p:cNvPr id="60" name="object 37">
              <a:extLst>
                <a:ext uri="{FF2B5EF4-FFF2-40B4-BE49-F238E27FC236}">
                  <a16:creationId xmlns:a16="http://schemas.microsoft.com/office/drawing/2014/main" id="{BCDEFDA9-B0B7-8487-D89A-027E06E292CA}"/>
                </a:ext>
              </a:extLst>
            </p:cNvPr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0194" y="6417405"/>
              <a:ext cx="80048" cy="132765"/>
            </a:xfrm>
            <a:prstGeom prst="rect">
              <a:avLst/>
            </a:prstGeom>
          </p:spPr>
        </p:pic>
        <p:grpSp>
          <p:nvGrpSpPr>
            <p:cNvPr id="61" name="object 38">
              <a:extLst>
                <a:ext uri="{FF2B5EF4-FFF2-40B4-BE49-F238E27FC236}">
                  <a16:creationId xmlns:a16="http://schemas.microsoft.com/office/drawing/2014/main" id="{E210E772-431A-B994-DF02-60F76BEAD05E}"/>
                </a:ext>
              </a:extLst>
            </p:cNvPr>
            <p:cNvGrpSpPr/>
            <p:nvPr/>
          </p:nvGrpSpPr>
          <p:grpSpPr>
            <a:xfrm>
              <a:off x="2516490" y="6417354"/>
              <a:ext cx="402590" cy="140335"/>
              <a:chOff x="2516490" y="6417354"/>
              <a:chExt cx="402590" cy="140335"/>
            </a:xfrm>
          </p:grpSpPr>
          <p:pic>
            <p:nvPicPr>
              <p:cNvPr id="65" name="object 39">
                <a:extLst>
                  <a:ext uri="{FF2B5EF4-FFF2-40B4-BE49-F238E27FC236}">
                    <a16:creationId xmlns:a16="http://schemas.microsoft.com/office/drawing/2014/main" id="{4AE1E68A-F25F-6473-48EF-91C032175996}"/>
                  </a:ext>
                </a:extLst>
              </p:cNvPr>
              <p:cNvPicPr/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38020" y="6417354"/>
                <a:ext cx="69938" cy="139877"/>
              </a:xfrm>
              <a:prstGeom prst="rect">
                <a:avLst/>
              </a:prstGeom>
            </p:spPr>
          </p:pic>
          <p:pic>
            <p:nvPicPr>
              <p:cNvPr id="66" name="object 40">
                <a:extLst>
                  <a:ext uri="{FF2B5EF4-FFF2-40B4-BE49-F238E27FC236}">
                    <a16:creationId xmlns:a16="http://schemas.microsoft.com/office/drawing/2014/main" id="{5640D469-22B4-B691-8BDB-FA85CE7F835C}"/>
                  </a:ext>
                </a:extLst>
              </p:cNvPr>
              <p:cNvPicPr/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48792" y="6417354"/>
                <a:ext cx="69938" cy="139877"/>
              </a:xfrm>
              <a:prstGeom prst="rect">
                <a:avLst/>
              </a:prstGeom>
            </p:spPr>
          </p:pic>
          <p:pic>
            <p:nvPicPr>
              <p:cNvPr id="67" name="object 41">
                <a:extLst>
                  <a:ext uri="{FF2B5EF4-FFF2-40B4-BE49-F238E27FC236}">
                    <a16:creationId xmlns:a16="http://schemas.microsoft.com/office/drawing/2014/main" id="{1CBF7559-2887-D780-E1AB-7A4F9F069F3F}"/>
                  </a:ext>
                </a:extLst>
              </p:cNvPr>
              <p:cNvPicPr/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6490" y="6417354"/>
                <a:ext cx="69938" cy="139877"/>
              </a:xfrm>
              <a:prstGeom prst="rect">
                <a:avLst/>
              </a:prstGeom>
            </p:spPr>
          </p:pic>
          <p:pic>
            <p:nvPicPr>
              <p:cNvPr id="68" name="object 42">
                <a:extLst>
                  <a:ext uri="{FF2B5EF4-FFF2-40B4-BE49-F238E27FC236}">
                    <a16:creationId xmlns:a16="http://schemas.microsoft.com/office/drawing/2014/main" id="{4D091CDC-DB27-4CED-D840-9EEA2F69969A}"/>
                  </a:ext>
                </a:extLst>
              </p:cNvPr>
              <p:cNvPicPr/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27278" y="6417354"/>
                <a:ext cx="69938" cy="139877"/>
              </a:xfrm>
              <a:prstGeom prst="rect">
                <a:avLst/>
              </a:prstGeom>
            </p:spPr>
          </p:pic>
        </p:grpSp>
        <p:grpSp>
          <p:nvGrpSpPr>
            <p:cNvPr id="62" name="object 43">
              <a:extLst>
                <a:ext uri="{FF2B5EF4-FFF2-40B4-BE49-F238E27FC236}">
                  <a16:creationId xmlns:a16="http://schemas.microsoft.com/office/drawing/2014/main" id="{79A95DAD-DC12-1EB7-2462-CD824022722E}"/>
                </a:ext>
              </a:extLst>
            </p:cNvPr>
            <p:cNvGrpSpPr/>
            <p:nvPr/>
          </p:nvGrpSpPr>
          <p:grpSpPr>
            <a:xfrm>
              <a:off x="2206763" y="6242328"/>
              <a:ext cx="6350" cy="491490"/>
              <a:chOff x="2206763" y="6242328"/>
              <a:chExt cx="6350" cy="491490"/>
            </a:xfrm>
          </p:grpSpPr>
          <p:sp>
            <p:nvSpPr>
              <p:cNvPr id="63" name="object 44">
                <a:extLst>
                  <a:ext uri="{FF2B5EF4-FFF2-40B4-BE49-F238E27FC236}">
                    <a16:creationId xmlns:a16="http://schemas.microsoft.com/office/drawing/2014/main" id="{8883BE6B-69E3-7087-CA30-EFDE6A8CE6EA}"/>
                  </a:ext>
                </a:extLst>
              </p:cNvPr>
              <p:cNvSpPr/>
              <p:nvPr/>
            </p:nvSpPr>
            <p:spPr>
              <a:xfrm>
                <a:off x="2209938" y="6242328"/>
                <a:ext cx="0" cy="491490"/>
              </a:xfrm>
              <a:custGeom>
                <a:avLst/>
                <a:gdLst/>
                <a:ahLst/>
                <a:cxnLst/>
                <a:rect l="l" t="t" r="r" b="b"/>
                <a:pathLst>
                  <a:path h="491490">
                    <a:moveTo>
                      <a:pt x="0" y="0"/>
                    </a:moveTo>
                    <a:lnTo>
                      <a:pt x="0" y="491070"/>
                    </a:lnTo>
                  </a:path>
                </a:pathLst>
              </a:custGeom>
              <a:solidFill>
                <a:srgbClr val="58595B"/>
              </a:solidFill>
            </p:spPr>
            <p:txBody>
              <a:bodyPr wrap="square" lIns="0" tIns="0" rIns="0" bIns="0" rtlCol="0"/>
              <a:lstStyle/>
              <a:p>
                <a:endParaRPr b="0" i="0">
                  <a:latin typeface="Helvetica" pitchFamily="2" charset="0"/>
                </a:endParaRPr>
              </a:p>
            </p:txBody>
          </p:sp>
          <p:sp>
            <p:nvSpPr>
              <p:cNvPr id="64" name="object 45">
                <a:extLst>
                  <a:ext uri="{FF2B5EF4-FFF2-40B4-BE49-F238E27FC236}">
                    <a16:creationId xmlns:a16="http://schemas.microsoft.com/office/drawing/2014/main" id="{3370C2F9-E4D8-0069-C8DF-70221E8E7E2E}"/>
                  </a:ext>
                </a:extLst>
              </p:cNvPr>
              <p:cNvSpPr/>
              <p:nvPr/>
            </p:nvSpPr>
            <p:spPr>
              <a:xfrm>
                <a:off x="2209938" y="6242328"/>
                <a:ext cx="0" cy="491490"/>
              </a:xfrm>
              <a:custGeom>
                <a:avLst/>
                <a:gdLst/>
                <a:ahLst/>
                <a:cxnLst/>
                <a:rect l="l" t="t" r="r" b="b"/>
                <a:pathLst>
                  <a:path h="491490">
                    <a:moveTo>
                      <a:pt x="0" y="0"/>
                    </a:moveTo>
                    <a:lnTo>
                      <a:pt x="0" y="491070"/>
                    </a:lnTo>
                  </a:path>
                </a:pathLst>
              </a:custGeom>
              <a:ln w="6350">
                <a:solidFill>
                  <a:srgbClr val="58595B"/>
                </a:solidFill>
              </a:ln>
            </p:spPr>
            <p:txBody>
              <a:bodyPr wrap="square" lIns="0" tIns="0" rIns="0" bIns="0" rtlCol="0"/>
              <a:lstStyle/>
              <a:p>
                <a:endParaRPr b="0" i="0">
                  <a:latin typeface="Helvetica" pitchFamily="2" charset="0"/>
                </a:endParaRPr>
              </a:p>
            </p:txBody>
          </p:sp>
        </p:grpSp>
      </p:grpSp>
      <p:sp>
        <p:nvSpPr>
          <p:cNvPr id="69" name="object 9">
            <a:extLst>
              <a:ext uri="{FF2B5EF4-FFF2-40B4-BE49-F238E27FC236}">
                <a16:creationId xmlns:a16="http://schemas.microsoft.com/office/drawing/2014/main" id="{FC42E038-F2EE-ABAC-020C-50BE16A2324C}"/>
              </a:ext>
            </a:extLst>
          </p:cNvPr>
          <p:cNvSpPr/>
          <p:nvPr userDrawn="1"/>
        </p:nvSpPr>
        <p:spPr>
          <a:xfrm>
            <a:off x="11415041" y="6263553"/>
            <a:ext cx="379432" cy="371906"/>
          </a:xfrm>
          <a:custGeom>
            <a:avLst/>
            <a:gdLst/>
            <a:ahLst/>
            <a:cxnLst/>
            <a:rect l="l" t="t" r="r" b="b"/>
            <a:pathLst>
              <a:path w="384175" h="376554">
                <a:moveTo>
                  <a:pt x="383819" y="0"/>
                </a:moveTo>
                <a:lnTo>
                  <a:pt x="0" y="0"/>
                </a:lnTo>
                <a:lnTo>
                  <a:pt x="0" y="376300"/>
                </a:lnTo>
                <a:lnTo>
                  <a:pt x="383819" y="376300"/>
                </a:lnTo>
                <a:lnTo>
                  <a:pt x="3838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0" i="0">
              <a:latin typeface="Helvetica" pitchFamily="2" charset="0"/>
            </a:endParaRPr>
          </a:p>
        </p:txBody>
      </p:sp>
      <p:sp>
        <p:nvSpPr>
          <p:cNvPr id="70" name="object 47">
            <a:extLst>
              <a:ext uri="{FF2B5EF4-FFF2-40B4-BE49-F238E27FC236}">
                <a16:creationId xmlns:a16="http://schemas.microsoft.com/office/drawing/2014/main" id="{ACA2C122-A446-0A5D-BF29-10AB46B4FEEC}"/>
              </a:ext>
            </a:extLst>
          </p:cNvPr>
          <p:cNvSpPr txBox="1">
            <a:spLocks/>
          </p:cNvSpPr>
          <p:nvPr userDrawn="1"/>
        </p:nvSpPr>
        <p:spPr>
          <a:xfrm>
            <a:off x="11489120" y="6345936"/>
            <a:ext cx="495300" cy="202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</a:lstStyle>
          <a:p>
            <a:pPr marL="67109">
              <a:lnSpc>
                <a:spcPts val="1728"/>
              </a:lnSpc>
            </a:pPr>
            <a:fld id="{81D60167-4931-47E6-BA6A-407CBD079E47}" type="slidenum">
              <a:rPr lang="en-US" sz="11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pPr marL="67109">
                <a:lnSpc>
                  <a:spcPts val="1728"/>
                </a:lnSpc>
              </a:pPr>
              <a:t>‹#›</a:t>
            </a:fld>
            <a:endParaRPr lang="en-US" sz="1100" b="0" i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7" name="object 36">
            <a:extLst>
              <a:ext uri="{FF2B5EF4-FFF2-40B4-BE49-F238E27FC236}">
                <a16:creationId xmlns:a16="http://schemas.microsoft.com/office/drawing/2014/main" id="{E0F7D98D-66DD-0C36-763E-6FF530D491A8}"/>
              </a:ext>
            </a:extLst>
          </p:cNvPr>
          <p:cNvSpPr/>
          <p:nvPr userDrawn="1"/>
        </p:nvSpPr>
        <p:spPr>
          <a:xfrm>
            <a:off x="536332" y="800504"/>
            <a:ext cx="505490" cy="141738"/>
          </a:xfrm>
          <a:custGeom>
            <a:avLst/>
            <a:gdLst/>
            <a:ahLst/>
            <a:cxnLst/>
            <a:rect l="l" t="t" r="r" b="b"/>
            <a:pathLst>
              <a:path w="511809" h="143510">
                <a:moveTo>
                  <a:pt x="511759" y="0"/>
                </a:moveTo>
                <a:lnTo>
                  <a:pt x="0" y="0"/>
                </a:lnTo>
                <a:lnTo>
                  <a:pt x="0" y="142989"/>
                </a:lnTo>
                <a:lnTo>
                  <a:pt x="511759" y="142989"/>
                </a:lnTo>
                <a:lnTo>
                  <a:pt x="511759" y="0"/>
                </a:lnTo>
                <a:close/>
              </a:path>
            </a:pathLst>
          </a:custGeom>
          <a:solidFill>
            <a:srgbClr val="1C4593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 b="0" i="0">
              <a:latin typeface="Helvetica" pitchFamily="2" charset="0"/>
            </a:endParaRPr>
          </a:p>
        </p:txBody>
      </p:sp>
      <p:sp>
        <p:nvSpPr>
          <p:cNvPr id="8" name="object 37">
            <a:extLst>
              <a:ext uri="{FF2B5EF4-FFF2-40B4-BE49-F238E27FC236}">
                <a16:creationId xmlns:a16="http://schemas.microsoft.com/office/drawing/2014/main" id="{9544E91B-50F3-24A6-88B3-FAD0A4E43BB2}"/>
              </a:ext>
            </a:extLst>
          </p:cNvPr>
          <p:cNvSpPr/>
          <p:nvPr userDrawn="1"/>
        </p:nvSpPr>
        <p:spPr>
          <a:xfrm>
            <a:off x="1158275" y="800504"/>
            <a:ext cx="505490" cy="141738"/>
          </a:xfrm>
          <a:custGeom>
            <a:avLst/>
            <a:gdLst/>
            <a:ahLst/>
            <a:cxnLst/>
            <a:rect l="l" t="t" r="r" b="b"/>
            <a:pathLst>
              <a:path w="511810" h="143510">
                <a:moveTo>
                  <a:pt x="511759" y="0"/>
                </a:moveTo>
                <a:lnTo>
                  <a:pt x="0" y="0"/>
                </a:lnTo>
                <a:lnTo>
                  <a:pt x="0" y="142989"/>
                </a:lnTo>
                <a:lnTo>
                  <a:pt x="511759" y="142989"/>
                </a:lnTo>
                <a:lnTo>
                  <a:pt x="511759" y="0"/>
                </a:lnTo>
                <a:close/>
              </a:path>
            </a:pathLst>
          </a:custGeom>
          <a:solidFill>
            <a:srgbClr val="B5C7E4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 b="0" i="0">
              <a:latin typeface="Helvetica" pitchFamily="2" charset="0"/>
            </a:endParaRPr>
          </a:p>
        </p:txBody>
      </p:sp>
      <p:sp>
        <p:nvSpPr>
          <p:cNvPr id="9" name="object 38">
            <a:extLst>
              <a:ext uri="{FF2B5EF4-FFF2-40B4-BE49-F238E27FC236}">
                <a16:creationId xmlns:a16="http://schemas.microsoft.com/office/drawing/2014/main" id="{C45C8FFE-E12D-58C9-558B-6CCDBECB8D0E}"/>
              </a:ext>
            </a:extLst>
          </p:cNvPr>
          <p:cNvSpPr/>
          <p:nvPr userDrawn="1"/>
        </p:nvSpPr>
        <p:spPr>
          <a:xfrm>
            <a:off x="1773381" y="800504"/>
            <a:ext cx="505490" cy="141738"/>
          </a:xfrm>
          <a:custGeom>
            <a:avLst/>
            <a:gdLst/>
            <a:ahLst/>
            <a:cxnLst/>
            <a:rect l="l" t="t" r="r" b="b"/>
            <a:pathLst>
              <a:path w="511810" h="143510">
                <a:moveTo>
                  <a:pt x="511759" y="0"/>
                </a:moveTo>
                <a:lnTo>
                  <a:pt x="0" y="0"/>
                </a:lnTo>
                <a:lnTo>
                  <a:pt x="0" y="142989"/>
                </a:lnTo>
                <a:lnTo>
                  <a:pt x="511759" y="142989"/>
                </a:lnTo>
                <a:lnTo>
                  <a:pt x="511759" y="0"/>
                </a:lnTo>
                <a:close/>
              </a:path>
            </a:pathLst>
          </a:custGeom>
          <a:solidFill>
            <a:srgbClr val="29A1DB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 b="0" i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29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77BC1F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50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hirose.com/product/series/DF40" TargetMode="External"/><Relationship Id="rId18" Type="http://schemas.openxmlformats.org/officeDocument/2006/relationships/hyperlink" Target="https://www.hirose.com/product/series/CX" TargetMode="External"/><Relationship Id="rId26" Type="http://schemas.openxmlformats.org/officeDocument/2006/relationships/hyperlink" Target="https://www.hirose.com/product/series/FH34" TargetMode="External"/><Relationship Id="rId39" Type="http://schemas.openxmlformats.org/officeDocument/2006/relationships/image" Target="../media/image41.png"/><Relationship Id="rId21" Type="http://schemas.openxmlformats.org/officeDocument/2006/relationships/image" Target="../media/image29.png"/><Relationship Id="rId34" Type="http://schemas.openxmlformats.org/officeDocument/2006/relationships/hyperlink" Target="https://www.hirose.com/product/series/FH41" TargetMode="External"/><Relationship Id="rId7" Type="http://schemas.openxmlformats.org/officeDocument/2006/relationships/image" Target="../media/image23.png"/><Relationship Id="rId12" Type="http://schemas.openxmlformats.org/officeDocument/2006/relationships/hyperlink" Target="https://www.hirose.com/product/series/DF12N" TargetMode="External"/><Relationship Id="rId17" Type="http://schemas.openxmlformats.org/officeDocument/2006/relationships/hyperlink" Target="https://www.hirose.com/product/series/TM11R" TargetMode="External"/><Relationship Id="rId25" Type="http://schemas.openxmlformats.org/officeDocument/2006/relationships/hyperlink" Target="https://www.hirose.com/product/series/MS-180" TargetMode="External"/><Relationship Id="rId33" Type="http://schemas.openxmlformats.org/officeDocument/2006/relationships/image" Target="../media/image36.png"/><Relationship Id="rId38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jpeg"/><Relationship Id="rId20" Type="http://schemas.openxmlformats.org/officeDocument/2006/relationships/hyperlink" Target="https://www.hirose.com/product/series/IX" TargetMode="External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24" Type="http://schemas.openxmlformats.org/officeDocument/2006/relationships/image" Target="../media/image32.png"/><Relationship Id="rId32" Type="http://schemas.openxmlformats.org/officeDocument/2006/relationships/hyperlink" Target="https://www.hirose.com/product/series/FH63S" TargetMode="External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5" Type="http://schemas.openxmlformats.org/officeDocument/2006/relationships/image" Target="../media/image21.png"/><Relationship Id="rId15" Type="http://schemas.openxmlformats.org/officeDocument/2006/relationships/image" Target="../media/image27.png"/><Relationship Id="rId23" Type="http://schemas.openxmlformats.org/officeDocument/2006/relationships/image" Target="../media/image31.jpeg"/><Relationship Id="rId28" Type="http://schemas.openxmlformats.org/officeDocument/2006/relationships/hyperlink" Target="https://www.hirose.com/product/series/FH28K" TargetMode="External"/><Relationship Id="rId36" Type="http://schemas.openxmlformats.org/officeDocument/2006/relationships/image" Target="../media/image38.png"/><Relationship Id="rId10" Type="http://schemas.openxmlformats.org/officeDocument/2006/relationships/hyperlink" Target="https://www.hirose.com/product/series/MS-156C" TargetMode="External"/><Relationship Id="rId19" Type="http://schemas.openxmlformats.org/officeDocument/2006/relationships/hyperlink" Target="https://www.hirose.com/product/series/DH?lang=en" TargetMode="External"/><Relationship Id="rId31" Type="http://schemas.openxmlformats.org/officeDocument/2006/relationships/image" Target="../media/image35.png"/><Relationship Id="rId4" Type="http://schemas.openxmlformats.org/officeDocument/2006/relationships/hyperlink" Target="https://hirose.icata.net/iportal/CatalogViewInterfaceStartUpAction.do?method=startUp&amp;mode=PAGE&amp;volumeID=HRE00001&amp;catalogId=2720110000&amp;pageGroupId=&amp;designID=HRED002&amp;catalogCategoryId=&amp;designConfirmFlg=" TargetMode="External"/><Relationship Id="rId9" Type="http://schemas.openxmlformats.org/officeDocument/2006/relationships/hyperlink" Target="https://www.hirose.com/product/series/U.FL" TargetMode="External"/><Relationship Id="rId14" Type="http://schemas.openxmlformats.org/officeDocument/2006/relationships/image" Target="../media/image26.png"/><Relationship Id="rId22" Type="http://schemas.openxmlformats.org/officeDocument/2006/relationships/image" Target="../media/image30.png"/><Relationship Id="rId27" Type="http://schemas.openxmlformats.org/officeDocument/2006/relationships/image" Target="../media/image33.png"/><Relationship Id="rId30" Type="http://schemas.openxmlformats.org/officeDocument/2006/relationships/hyperlink" Target="https://www.hirose.com/product/series/FH52K" TargetMode="External"/><Relationship Id="rId35" Type="http://schemas.openxmlformats.org/officeDocument/2006/relationships/image" Target="../media/image37.png"/><Relationship Id="rId8" Type="http://schemas.openxmlformats.org/officeDocument/2006/relationships/image" Target="../media/image24.jpeg"/><Relationship Id="rId3" Type="http://schemas.openxmlformats.org/officeDocument/2006/relationships/hyperlink" Target="https://samplecomponents.com/scripts/samplecenter.dll?hirose" TargetMode="Externa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hirose.com/product/series/DF40" TargetMode="External"/><Relationship Id="rId18" Type="http://schemas.openxmlformats.org/officeDocument/2006/relationships/hyperlink" Target="https://www.hirose.com/product/series/CX" TargetMode="External"/><Relationship Id="rId26" Type="http://schemas.openxmlformats.org/officeDocument/2006/relationships/hyperlink" Target="https://www.hirose.com/product/series/FH34" TargetMode="External"/><Relationship Id="rId39" Type="http://schemas.openxmlformats.org/officeDocument/2006/relationships/image" Target="../media/image41.png"/><Relationship Id="rId21" Type="http://schemas.openxmlformats.org/officeDocument/2006/relationships/image" Target="../media/image29.png"/><Relationship Id="rId34" Type="http://schemas.openxmlformats.org/officeDocument/2006/relationships/hyperlink" Target="https://www.hirose.com/product/series/FH41" TargetMode="External"/><Relationship Id="rId7" Type="http://schemas.openxmlformats.org/officeDocument/2006/relationships/image" Target="../media/image23.png"/><Relationship Id="rId12" Type="http://schemas.openxmlformats.org/officeDocument/2006/relationships/hyperlink" Target="https://www.hirose.com/product/series/DF12N" TargetMode="External"/><Relationship Id="rId17" Type="http://schemas.openxmlformats.org/officeDocument/2006/relationships/hyperlink" Target="https://www.hirose.com/product/series/TM11R" TargetMode="External"/><Relationship Id="rId25" Type="http://schemas.openxmlformats.org/officeDocument/2006/relationships/hyperlink" Target="https://www.hirose.com/product/series/MS-180" TargetMode="External"/><Relationship Id="rId33" Type="http://schemas.openxmlformats.org/officeDocument/2006/relationships/image" Target="../media/image36.png"/><Relationship Id="rId38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jpeg"/><Relationship Id="rId20" Type="http://schemas.openxmlformats.org/officeDocument/2006/relationships/hyperlink" Target="https://www.hirose.com/product/series/IX" TargetMode="External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24" Type="http://schemas.openxmlformats.org/officeDocument/2006/relationships/image" Target="../media/image32.png"/><Relationship Id="rId32" Type="http://schemas.openxmlformats.org/officeDocument/2006/relationships/hyperlink" Target="https://www.hirose.com/product/series/FH63S" TargetMode="External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5" Type="http://schemas.openxmlformats.org/officeDocument/2006/relationships/image" Target="../media/image21.png"/><Relationship Id="rId15" Type="http://schemas.openxmlformats.org/officeDocument/2006/relationships/image" Target="../media/image27.png"/><Relationship Id="rId23" Type="http://schemas.openxmlformats.org/officeDocument/2006/relationships/image" Target="../media/image31.jpeg"/><Relationship Id="rId28" Type="http://schemas.openxmlformats.org/officeDocument/2006/relationships/hyperlink" Target="https://www.hirose.com/product/series/FH28K" TargetMode="External"/><Relationship Id="rId36" Type="http://schemas.openxmlformats.org/officeDocument/2006/relationships/image" Target="../media/image38.png"/><Relationship Id="rId10" Type="http://schemas.openxmlformats.org/officeDocument/2006/relationships/hyperlink" Target="https://www.hirose.com/product/series/MS-156C" TargetMode="External"/><Relationship Id="rId19" Type="http://schemas.openxmlformats.org/officeDocument/2006/relationships/hyperlink" Target="https://www.hirose.com/product/series/DH?lang=en" TargetMode="External"/><Relationship Id="rId31" Type="http://schemas.openxmlformats.org/officeDocument/2006/relationships/image" Target="../media/image35.png"/><Relationship Id="rId4" Type="http://schemas.openxmlformats.org/officeDocument/2006/relationships/hyperlink" Target="https://hirose.icata.net/iportal/CatalogViewInterfaceStartUpAction.do?method=startUp&amp;mode=PAGE&amp;volumeID=HRE00001&amp;catalogId=2720110000&amp;pageGroupId=&amp;designID=HRED002&amp;catalogCategoryId=&amp;designConfirmFlg=" TargetMode="External"/><Relationship Id="rId9" Type="http://schemas.openxmlformats.org/officeDocument/2006/relationships/hyperlink" Target="https://www.hirose.com/product/series/U.FL" TargetMode="External"/><Relationship Id="rId14" Type="http://schemas.openxmlformats.org/officeDocument/2006/relationships/image" Target="../media/image26.png"/><Relationship Id="rId22" Type="http://schemas.openxmlformats.org/officeDocument/2006/relationships/image" Target="../media/image30.png"/><Relationship Id="rId27" Type="http://schemas.openxmlformats.org/officeDocument/2006/relationships/image" Target="../media/image33.png"/><Relationship Id="rId30" Type="http://schemas.openxmlformats.org/officeDocument/2006/relationships/hyperlink" Target="https://www.hirose.com/product/series/FH52K" TargetMode="External"/><Relationship Id="rId35" Type="http://schemas.openxmlformats.org/officeDocument/2006/relationships/image" Target="../media/image37.png"/><Relationship Id="rId8" Type="http://schemas.openxmlformats.org/officeDocument/2006/relationships/image" Target="../media/image24.jpeg"/><Relationship Id="rId3" Type="http://schemas.openxmlformats.org/officeDocument/2006/relationships/hyperlink" Target="https://samplecomponents.com/scripts/samplecenter.dll?hiro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8B1BE-3D9F-4EA2-0834-EDA73AB95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nip Diagonal Corner Rectangle 72">
            <a:extLst>
              <a:ext uri="{FF2B5EF4-FFF2-40B4-BE49-F238E27FC236}">
                <a16:creationId xmlns:a16="http://schemas.microsoft.com/office/drawing/2014/main" id="{C322A119-8ACA-57F0-2EB1-1E290A8E1E72}"/>
              </a:ext>
            </a:extLst>
          </p:cNvPr>
          <p:cNvSpPr/>
          <p:nvPr/>
        </p:nvSpPr>
        <p:spPr>
          <a:xfrm>
            <a:off x="10772403" y="969509"/>
            <a:ext cx="1226351" cy="437610"/>
          </a:xfrm>
          <a:prstGeom prst="snip2DiagRect">
            <a:avLst/>
          </a:prstGeom>
          <a:solidFill>
            <a:srgbClr val="77BC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77BC1F"/>
              </a:highlight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FDAA5B-A477-670F-B969-9FA7887B960C}"/>
              </a:ext>
            </a:extLst>
          </p:cNvPr>
          <p:cNvSpPr/>
          <p:nvPr/>
        </p:nvSpPr>
        <p:spPr>
          <a:xfrm>
            <a:off x="8117524" y="6174943"/>
            <a:ext cx="1922698" cy="618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游ゴシック" panose="020B0400000000000000" pitchFamily="34" charset="-128"/>
                <a:cs typeface="+mn-cs"/>
              </a:rPr>
              <a:t>Click on the product for more information</a:t>
            </a:r>
            <a:endParaRPr kumimoji="1" lang="ja-JP" altLang="en-US" sz="1200" b="1" i="0" u="none" strike="noStrike" kern="1200" cap="none" spc="0" normalizeH="0" baseline="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8" name="Rectangle 7">
            <a:hlinkClick r:id="rId3"/>
            <a:extLst>
              <a:ext uri="{FF2B5EF4-FFF2-40B4-BE49-F238E27FC236}">
                <a16:creationId xmlns:a16="http://schemas.microsoft.com/office/drawing/2014/main" id="{CD820F86-A3B8-E35D-1128-63FBA979C4FF}"/>
              </a:ext>
            </a:extLst>
          </p:cNvPr>
          <p:cNvSpPr/>
          <p:nvPr/>
        </p:nvSpPr>
        <p:spPr>
          <a:xfrm>
            <a:off x="10725364" y="833914"/>
            <a:ext cx="1326103" cy="69016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Click here to request a sample</a:t>
            </a:r>
            <a:endParaRPr kumimoji="1" lang="ja-JP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36EBFF8-7A19-FBE1-0F76-CBFF4E4B5B16}"/>
              </a:ext>
            </a:extLst>
          </p:cNvPr>
          <p:cNvSpPr txBox="1"/>
          <p:nvPr/>
        </p:nvSpPr>
        <p:spPr>
          <a:xfrm>
            <a:off x="10409274" y="6570158"/>
            <a:ext cx="1758978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2025-07-16 HS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92FB8884-9A24-C54C-00C3-73BB43EC5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32" y="274320"/>
            <a:ext cx="9503890" cy="406717"/>
          </a:xfrm>
        </p:spPr>
        <p:txBody>
          <a:bodyPr/>
          <a:lstStyle/>
          <a:p>
            <a:r>
              <a:rPr lang="en-US" altLang="ja-JP">
                <a:latin typeface="Helvetica" pitchFamily="2" charset="0"/>
              </a:rPr>
              <a:t>Connectors For Human Machine Interface (HMI)</a:t>
            </a:r>
            <a:endParaRPr lang="en-US">
              <a:latin typeface="Helvetica" pitchFamily="2" charset="0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id="{9FA8F46C-2483-505A-7B50-679E7CFB7B73}"/>
              </a:ext>
            </a:extLst>
          </p:cNvPr>
          <p:cNvSpPr txBox="1"/>
          <p:nvPr/>
        </p:nvSpPr>
        <p:spPr>
          <a:xfrm>
            <a:off x="562896" y="3129385"/>
            <a:ext cx="4800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Meiryo UI"/>
              </a:rPr>
              <a:t>Bogie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+mn-ea"/>
              <a:cs typeface="Meiryo UI"/>
            </a:endParaRPr>
          </a:p>
        </p:txBody>
      </p:sp>
      <p:pic>
        <p:nvPicPr>
          <p:cNvPr id="20" name="Picture 19">
            <a:hlinkClick r:id="rId4"/>
            <a:extLst>
              <a:ext uri="{FF2B5EF4-FFF2-40B4-BE49-F238E27FC236}">
                <a16:creationId xmlns:a16="http://schemas.microsoft.com/office/drawing/2014/main" id="{FB4F2537-313B-2B5A-A43D-740706A1147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815182" y="87265"/>
            <a:ext cx="1135363" cy="800553"/>
          </a:xfrm>
          <a:prstGeom prst="rect">
            <a:avLst/>
          </a:prstGeom>
        </p:spPr>
      </p:pic>
      <p:pic>
        <p:nvPicPr>
          <p:cNvPr id="2" name="Picture 53">
            <a:extLst>
              <a:ext uri="{FF2B5EF4-FFF2-40B4-BE49-F238E27FC236}">
                <a16:creationId xmlns:a16="http://schemas.microsoft.com/office/drawing/2014/main" id="{510D0AE7-9159-520C-E46F-0EB46F35C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7123" y="2265864"/>
            <a:ext cx="1338355" cy="128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4" descr="tabletPC">
            <a:extLst>
              <a:ext uri="{FF2B5EF4-FFF2-40B4-BE49-F238E27FC236}">
                <a16:creationId xmlns:a16="http://schemas.microsoft.com/office/drawing/2014/main" id="{56174D8B-65A9-96AD-EB14-90612F540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332" y="1443993"/>
            <a:ext cx="1578479" cy="126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9">
            <a:extLst>
              <a:ext uri="{FF2B5EF4-FFF2-40B4-BE49-F238E27FC236}">
                <a16:creationId xmlns:a16="http://schemas.microsoft.com/office/drawing/2014/main" id="{232AE332-3050-0BD0-30D3-14042B854D0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539" y="3123161"/>
            <a:ext cx="1401549" cy="127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>
            <a:extLst>
              <a:ext uri="{FF2B5EF4-FFF2-40B4-BE49-F238E27FC236}">
                <a16:creationId xmlns:a16="http://schemas.microsoft.com/office/drawing/2014/main" id="{6743324A-2591-C9C9-3258-516C62E8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08" y="2695382"/>
            <a:ext cx="14689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>
            <a:spAutoFit/>
          </a:bodyPr>
          <a:lstStyle>
            <a:lvl1pPr defTabSz="2667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2667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2667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2667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2667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266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266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266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266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2667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rgbClr val="1D4791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  <a:sym typeface="Wingdings" panose="05000000000000000000" pitchFamily="2" charset="2"/>
              </a:rPr>
              <a:t>Handy Terminal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1D4791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  <a:sym typeface="Wingdings" panose="05000000000000000000" pitchFamily="2" charset="2"/>
              </a:rPr>
              <a:t>▲</a:t>
            </a:r>
            <a:endParaRPr kumimoji="1" lang="ja-JP" altLang="en-US" sz="1100" b="1" i="1" u="none" strike="noStrike" kern="1200" cap="none" spc="0" normalizeH="0" baseline="0" noProof="0">
              <a:ln>
                <a:noFill/>
              </a:ln>
              <a:solidFill>
                <a:srgbClr val="1D4791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466B69EF-C8E8-4CF7-ED72-FEF13B375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32" y="4348359"/>
            <a:ext cx="17554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>
            <a:spAutoFit/>
          </a:bodyPr>
          <a:lstStyle>
            <a:lvl1pPr defTabSz="2667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2667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2667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2667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2667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266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266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266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266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2667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rgbClr val="1D4791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  <a:sym typeface="Wingdings" panose="05000000000000000000" pitchFamily="2" charset="2"/>
              </a:rPr>
              <a:t>Industrial Panels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1D4791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  <a:sym typeface="Wingdings" panose="05000000000000000000" pitchFamily="2" charset="2"/>
              </a:rPr>
              <a:t>▲</a:t>
            </a:r>
            <a:endParaRPr kumimoji="1" lang="ja-JP" altLang="en-US" sz="1100" b="1" i="1" u="none" strike="noStrike" kern="1200" cap="none" spc="0" normalizeH="0" baseline="0" noProof="0">
              <a:ln>
                <a:noFill/>
              </a:ln>
              <a:solidFill>
                <a:srgbClr val="1D4791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02FA48B8-ED2E-740C-ED0B-BAF41DD89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496" y="3544394"/>
            <a:ext cx="152742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>
            <a:spAutoFit/>
          </a:bodyPr>
          <a:lstStyle>
            <a:lvl1pPr defTabSz="2667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2667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2667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2667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2667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266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266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266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266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2667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1D4791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  <a:sym typeface="Wingdings" panose="05000000000000000000" pitchFamily="2" charset="2"/>
              </a:rPr>
              <a:t>▲</a:t>
            </a: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rgbClr val="1D4791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  <a:sym typeface="Wingdings" panose="05000000000000000000" pitchFamily="2" charset="2"/>
              </a:rPr>
              <a:t>Embedded </a:t>
            </a:r>
            <a:b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rgbClr val="1D4791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  <a:sym typeface="Wingdings" panose="05000000000000000000" pitchFamily="2" charset="2"/>
              </a:rPr>
            </a:b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1D4791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  <a:sym typeface="Wingdings" panose="05000000000000000000" pitchFamily="2" charset="2"/>
              </a:rPr>
              <a:t>   </a:t>
            </a: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rgbClr val="1D4791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  <a:sym typeface="Wingdings" panose="05000000000000000000" pitchFamily="2" charset="2"/>
              </a:rPr>
              <a:t>Display Panels</a:t>
            </a:r>
            <a:endParaRPr kumimoji="1" lang="ja-JP" altLang="en-US" sz="1100" b="1" i="1" u="none" strike="noStrike" kern="1200" cap="none" spc="0" normalizeH="0" baseline="0" noProof="0">
              <a:ln>
                <a:noFill/>
              </a:ln>
              <a:solidFill>
                <a:srgbClr val="1D4791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5" name="正方形/長方形 78">
            <a:extLst>
              <a:ext uri="{FF2B5EF4-FFF2-40B4-BE49-F238E27FC236}">
                <a16:creationId xmlns:a16="http://schemas.microsoft.com/office/drawing/2014/main" id="{21C3C795-D901-7020-6FAE-132D1F588B37}"/>
              </a:ext>
            </a:extLst>
          </p:cNvPr>
          <p:cNvSpPr/>
          <p:nvPr/>
        </p:nvSpPr>
        <p:spPr>
          <a:xfrm>
            <a:off x="4161637" y="1970225"/>
            <a:ext cx="2146203" cy="5847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Mated Height: 1.9-2.4mm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Applicable Cable:</a:t>
            </a:r>
            <a:endParaRPr kumimoji="0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ø0.81/0.95/1.13/1.32/1.37mm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Frequency: 0 to 18GHz</a:t>
            </a:r>
          </a:p>
        </p:txBody>
      </p:sp>
      <p:sp>
        <p:nvSpPr>
          <p:cNvPr id="16" name="正方形/長方形 79">
            <a:hlinkClick r:id="rId9"/>
            <a:extLst>
              <a:ext uri="{FF2B5EF4-FFF2-40B4-BE49-F238E27FC236}">
                <a16:creationId xmlns:a16="http://schemas.microsoft.com/office/drawing/2014/main" id="{EE0BC9AE-47CA-33A0-DE7D-1948D1A2DF1D}"/>
              </a:ext>
            </a:extLst>
          </p:cNvPr>
          <p:cNvSpPr/>
          <p:nvPr/>
        </p:nvSpPr>
        <p:spPr>
          <a:xfrm>
            <a:off x="4161638" y="1766259"/>
            <a:ext cx="612000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U.FL</a:t>
            </a:r>
          </a:p>
        </p:txBody>
      </p:sp>
      <p:sp>
        <p:nvSpPr>
          <p:cNvPr id="17" name="正方形/長方形 80">
            <a:extLst>
              <a:ext uri="{FF2B5EF4-FFF2-40B4-BE49-F238E27FC236}">
                <a16:creationId xmlns:a16="http://schemas.microsoft.com/office/drawing/2014/main" id="{DC286062-5E7B-9685-762F-C70D9D0E69A3}"/>
              </a:ext>
            </a:extLst>
          </p:cNvPr>
          <p:cNvSpPr/>
          <p:nvPr/>
        </p:nvSpPr>
        <p:spPr>
          <a:xfrm>
            <a:off x="6056079" y="2044841"/>
            <a:ext cx="1756552" cy="70788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Switch for Module Functionality Inspection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Height: 1.35</a:t>
            </a:r>
            <a:r>
              <a:rPr kumimoji="0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Frequency: 0</a:t>
            </a:r>
            <a:r>
              <a:rPr kumimoji="0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 </a:t>
            </a: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to</a:t>
            </a:r>
            <a:r>
              <a:rPr kumimoji="0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 </a:t>
            </a: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11GHz</a:t>
            </a:r>
            <a:endParaRPr kumimoji="0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V.S.W.R.: 1.5</a:t>
            </a:r>
            <a:r>
              <a:rPr kumimoji="0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 </a:t>
            </a: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Max.</a:t>
            </a:r>
            <a:endParaRPr kumimoji="0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8" name="正方形/長方形 81">
            <a:hlinkClick r:id="rId10"/>
            <a:extLst>
              <a:ext uri="{FF2B5EF4-FFF2-40B4-BE49-F238E27FC236}">
                <a16:creationId xmlns:a16="http://schemas.microsoft.com/office/drawing/2014/main" id="{D164A48D-5DED-6301-9688-1A1465376EE8}"/>
              </a:ext>
            </a:extLst>
          </p:cNvPr>
          <p:cNvSpPr/>
          <p:nvPr/>
        </p:nvSpPr>
        <p:spPr>
          <a:xfrm>
            <a:off x="6056080" y="1840875"/>
            <a:ext cx="1028882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MS-156C</a:t>
            </a:r>
          </a:p>
        </p:txBody>
      </p:sp>
      <p:pic>
        <p:nvPicPr>
          <p:cNvPr id="19" name="図 83">
            <a:hlinkClick r:id="rId10"/>
            <a:extLst>
              <a:ext uri="{FF2B5EF4-FFF2-40B4-BE49-F238E27FC236}">
                <a16:creationId xmlns:a16="http://schemas.microsoft.com/office/drawing/2014/main" id="{5AC0D745-6CE8-0D6C-E557-3D5E9DC25FE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960"/>
          <a:stretch/>
        </p:blipFill>
        <p:spPr>
          <a:xfrm>
            <a:off x="6003367" y="1078725"/>
            <a:ext cx="859133" cy="784951"/>
          </a:xfrm>
          <a:prstGeom prst="rect">
            <a:avLst/>
          </a:prstGeom>
        </p:spPr>
      </p:pic>
      <p:sp>
        <p:nvSpPr>
          <p:cNvPr id="21" name="正方形/長方形 84">
            <a:extLst>
              <a:ext uri="{FF2B5EF4-FFF2-40B4-BE49-F238E27FC236}">
                <a16:creationId xmlns:a16="http://schemas.microsoft.com/office/drawing/2014/main" id="{B9FD04F3-B41A-8671-4C37-0DAEA7C4EAC6}"/>
              </a:ext>
            </a:extLst>
          </p:cNvPr>
          <p:cNvSpPr/>
          <p:nvPr/>
        </p:nvSpPr>
        <p:spPr>
          <a:xfrm>
            <a:off x="7893180" y="1960613"/>
            <a:ext cx="1644823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Pitch:</a:t>
            </a:r>
            <a:r>
              <a:rPr kumimoji="0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 </a:t>
            </a: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0.5mm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Stacking Height: 3-5.0mm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No. of Pos.: 10-80</a:t>
            </a:r>
          </a:p>
        </p:txBody>
      </p:sp>
      <p:sp>
        <p:nvSpPr>
          <p:cNvPr id="22" name="正方形/長方形 85">
            <a:hlinkClick r:id="rId12"/>
            <a:extLst>
              <a:ext uri="{FF2B5EF4-FFF2-40B4-BE49-F238E27FC236}">
                <a16:creationId xmlns:a16="http://schemas.microsoft.com/office/drawing/2014/main" id="{71775281-3A84-91E2-9E39-734BF8474F98}"/>
              </a:ext>
            </a:extLst>
          </p:cNvPr>
          <p:cNvSpPr/>
          <p:nvPr/>
        </p:nvSpPr>
        <p:spPr>
          <a:xfrm>
            <a:off x="7893180" y="1756647"/>
            <a:ext cx="720000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DF12N</a:t>
            </a:r>
            <a:endParaRPr kumimoji="0" lang="ja-JP" altLang="en-US" sz="1200" b="1" i="0" u="none" strike="noStrike" kern="1200" cap="none" spc="0" normalizeH="0" baseline="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3" name="正方形/長方形 86">
            <a:extLst>
              <a:ext uri="{FF2B5EF4-FFF2-40B4-BE49-F238E27FC236}">
                <a16:creationId xmlns:a16="http://schemas.microsoft.com/office/drawing/2014/main" id="{CDF29D37-BF74-ECC1-01D3-DF2A13F05DE2}"/>
              </a:ext>
            </a:extLst>
          </p:cNvPr>
          <p:cNvSpPr/>
          <p:nvPr/>
        </p:nvSpPr>
        <p:spPr>
          <a:xfrm>
            <a:off x="9476060" y="1934258"/>
            <a:ext cx="1640872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Pitch:0.4mm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Stacking Height: 1.5-4.0mm</a:t>
            </a:r>
            <a:r>
              <a:rPr kumimoji="0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　</a:t>
            </a:r>
            <a:endParaRPr kumimoji="0" lang="en-US" altLang="ja-JP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No. of Pos.: 10-120</a:t>
            </a:r>
          </a:p>
        </p:txBody>
      </p:sp>
      <p:sp>
        <p:nvSpPr>
          <p:cNvPr id="24" name="正方形/長方形 87">
            <a:hlinkClick r:id="rId13"/>
            <a:extLst>
              <a:ext uri="{FF2B5EF4-FFF2-40B4-BE49-F238E27FC236}">
                <a16:creationId xmlns:a16="http://schemas.microsoft.com/office/drawing/2014/main" id="{9CD30794-6DA0-59DE-A623-2C5EFE0C85A2}"/>
              </a:ext>
            </a:extLst>
          </p:cNvPr>
          <p:cNvSpPr/>
          <p:nvPr/>
        </p:nvSpPr>
        <p:spPr>
          <a:xfrm>
            <a:off x="9476060" y="1702671"/>
            <a:ext cx="540000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DF40</a:t>
            </a:r>
          </a:p>
        </p:txBody>
      </p:sp>
      <p:pic>
        <p:nvPicPr>
          <p:cNvPr id="25" name="図 89">
            <a:hlinkClick r:id="rId12"/>
            <a:extLst>
              <a:ext uri="{FF2B5EF4-FFF2-40B4-BE49-F238E27FC236}">
                <a16:creationId xmlns:a16="http://schemas.microsoft.com/office/drawing/2014/main" id="{3D9CC2DA-BB89-D0B3-4148-7DB2672D99A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t="16324" r="14852" b="39104"/>
          <a:stretch/>
        </p:blipFill>
        <p:spPr>
          <a:xfrm>
            <a:off x="7882295" y="1153150"/>
            <a:ext cx="1074468" cy="584325"/>
          </a:xfrm>
          <a:prstGeom prst="rect">
            <a:avLst/>
          </a:prstGeom>
        </p:spPr>
      </p:pic>
      <p:pic>
        <p:nvPicPr>
          <p:cNvPr id="26" name="図 1" descr="カレンダー が含まれている画像&#10;&#10;自動的に生成された説明">
            <a:hlinkClick r:id="rId13"/>
            <a:extLst>
              <a:ext uri="{FF2B5EF4-FFF2-40B4-BE49-F238E27FC236}">
                <a16:creationId xmlns:a16="http://schemas.microsoft.com/office/drawing/2014/main" id="{4A6BEC84-73F5-B0C1-C1EB-2F5C6D5368D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t="23818" r="14384" b="30673"/>
          <a:stretch/>
        </p:blipFill>
        <p:spPr>
          <a:xfrm>
            <a:off x="9291861" y="1172056"/>
            <a:ext cx="908397" cy="490475"/>
          </a:xfrm>
          <a:prstGeom prst="rect">
            <a:avLst/>
          </a:prstGeom>
        </p:spPr>
      </p:pic>
      <p:pic>
        <p:nvPicPr>
          <p:cNvPr id="27" name="Picture 2" descr="image">
            <a:hlinkClick r:id="rId9"/>
            <a:extLst>
              <a:ext uri="{FF2B5EF4-FFF2-40B4-BE49-F238E27FC236}">
                <a16:creationId xmlns:a16="http://schemas.microsoft.com/office/drawing/2014/main" id="{5977267A-F167-82B5-643B-B58F60390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15" y="1151049"/>
            <a:ext cx="960452" cy="64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139">
            <a:hlinkClick r:id="rId17"/>
            <a:extLst>
              <a:ext uri="{FF2B5EF4-FFF2-40B4-BE49-F238E27FC236}">
                <a16:creationId xmlns:a16="http://schemas.microsoft.com/office/drawing/2014/main" id="{EF8495A9-DF7D-4A2F-4A58-0CB8A5F40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367" y="3677073"/>
            <a:ext cx="5872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TM11R</a:t>
            </a:r>
          </a:p>
        </p:txBody>
      </p:sp>
      <p:sp>
        <p:nvSpPr>
          <p:cNvPr id="30" name="正方形/長方形 91">
            <a:hlinkClick r:id="rId18"/>
            <a:extLst>
              <a:ext uri="{FF2B5EF4-FFF2-40B4-BE49-F238E27FC236}">
                <a16:creationId xmlns:a16="http://schemas.microsoft.com/office/drawing/2014/main" id="{9D73275D-B2A7-A075-3EC9-7037787B32F0}"/>
              </a:ext>
            </a:extLst>
          </p:cNvPr>
          <p:cNvSpPr/>
          <p:nvPr/>
        </p:nvSpPr>
        <p:spPr>
          <a:xfrm>
            <a:off x="6643180" y="3663847"/>
            <a:ext cx="360000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CX</a:t>
            </a:r>
            <a:endParaRPr kumimoji="0" lang="ja-JP" altLang="en-US" sz="1200" b="1" i="0" u="none" strike="noStrike" kern="1200" cap="none" spc="0" normalizeH="0" baseline="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2" name="正方形/長方形 92">
            <a:hlinkClick r:id="rId19"/>
            <a:extLst>
              <a:ext uri="{FF2B5EF4-FFF2-40B4-BE49-F238E27FC236}">
                <a16:creationId xmlns:a16="http://schemas.microsoft.com/office/drawing/2014/main" id="{7C97B505-AE3D-2E75-94A0-9040F7B5C993}"/>
              </a:ext>
            </a:extLst>
          </p:cNvPr>
          <p:cNvSpPr/>
          <p:nvPr/>
        </p:nvSpPr>
        <p:spPr>
          <a:xfrm>
            <a:off x="8269396" y="3666132"/>
            <a:ext cx="935554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DH</a:t>
            </a:r>
            <a:endParaRPr kumimoji="0" lang="ja-JP" altLang="en-US" sz="1200" b="1" i="0" u="none" strike="noStrike" kern="1200" cap="none" spc="0" normalizeH="0" baseline="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3" name="Text Box 139">
            <a:hlinkClick r:id="rId20"/>
            <a:extLst>
              <a:ext uri="{FF2B5EF4-FFF2-40B4-BE49-F238E27FC236}">
                <a16:creationId xmlns:a16="http://schemas.microsoft.com/office/drawing/2014/main" id="{8FEBBE61-C7E5-755E-366C-82969181C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798" y="3689512"/>
            <a:ext cx="2382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IX</a:t>
            </a:r>
            <a:endParaRPr kumimoji="1" lang="en-US" altLang="ja-JP" sz="1200" b="1" i="0" u="none" strike="noStrike" kern="1200" cap="none" spc="0" normalizeH="0" baseline="3000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4" name="正方形/長方形 96">
            <a:extLst>
              <a:ext uri="{FF2B5EF4-FFF2-40B4-BE49-F238E27FC236}">
                <a16:creationId xmlns:a16="http://schemas.microsoft.com/office/drawing/2014/main" id="{9DE6ED3F-A160-DB37-EEDA-BDDC6B0AF783}"/>
              </a:ext>
            </a:extLst>
          </p:cNvPr>
          <p:cNvSpPr/>
          <p:nvPr/>
        </p:nvSpPr>
        <p:spPr>
          <a:xfrm>
            <a:off x="5451798" y="3878186"/>
            <a:ext cx="1349978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Cat.6A Ethernet</a:t>
            </a:r>
            <a:endParaRPr kumimoji="0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Small and Robust</a:t>
            </a:r>
            <a:endParaRPr kumimoji="0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5" name="正方形/長方形 97">
            <a:extLst>
              <a:ext uri="{FF2B5EF4-FFF2-40B4-BE49-F238E27FC236}">
                <a16:creationId xmlns:a16="http://schemas.microsoft.com/office/drawing/2014/main" id="{DD1440DD-2807-3AF1-BC64-1F3FF9B4B142}"/>
              </a:ext>
            </a:extLst>
          </p:cNvPr>
          <p:cNvSpPr/>
          <p:nvPr/>
        </p:nvSpPr>
        <p:spPr>
          <a:xfrm>
            <a:off x="6643182" y="3852521"/>
            <a:ext cx="1344458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USB Type-C</a:t>
            </a:r>
            <a:endParaRPr kumimoji="0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USB4</a:t>
            </a:r>
            <a:r>
              <a:rPr kumimoji="0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 </a:t>
            </a: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Gen.</a:t>
            </a:r>
            <a:r>
              <a:rPr kumimoji="0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 </a:t>
            </a: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2x2</a:t>
            </a:r>
          </a:p>
        </p:txBody>
      </p:sp>
      <p:sp>
        <p:nvSpPr>
          <p:cNvPr id="36" name="正方形/長方形 98">
            <a:extLst>
              <a:ext uri="{FF2B5EF4-FFF2-40B4-BE49-F238E27FC236}">
                <a16:creationId xmlns:a16="http://schemas.microsoft.com/office/drawing/2014/main" id="{5A45E980-5E14-358A-58F0-09C743A4A696}"/>
              </a:ext>
            </a:extLst>
          </p:cNvPr>
          <p:cNvSpPr/>
          <p:nvPr/>
        </p:nvSpPr>
        <p:spPr>
          <a:xfrm>
            <a:off x="8269396" y="3854806"/>
            <a:ext cx="1069259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1mm Pitch</a:t>
            </a:r>
            <a:br>
              <a:rPr kumimoji="0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</a:b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High Speed, Small</a:t>
            </a:r>
            <a:endParaRPr kumimoji="0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37" name="図 101">
            <a:hlinkClick r:id="rId19"/>
            <a:extLst>
              <a:ext uri="{FF2B5EF4-FFF2-40B4-BE49-F238E27FC236}">
                <a16:creationId xmlns:a16="http://schemas.microsoft.com/office/drawing/2014/main" id="{09510437-9001-0144-6225-FD2A60B65A6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30" t="20865" r="9549"/>
          <a:stretch/>
        </p:blipFill>
        <p:spPr>
          <a:xfrm>
            <a:off x="8117524" y="2970256"/>
            <a:ext cx="1399032" cy="775552"/>
          </a:xfrm>
          <a:prstGeom prst="rect">
            <a:avLst/>
          </a:prstGeom>
        </p:spPr>
      </p:pic>
      <p:pic>
        <p:nvPicPr>
          <p:cNvPr id="46" name="Picture 2">
            <a:hlinkClick r:id="rId20"/>
            <a:extLst>
              <a:ext uri="{FF2B5EF4-FFF2-40B4-BE49-F238E27FC236}">
                <a16:creationId xmlns:a16="http://schemas.microsoft.com/office/drawing/2014/main" id="{5A1C3403-9F91-3D9E-A88E-AE28B3D798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0" t="14433" r="-3486" b="11218"/>
          <a:stretch/>
        </p:blipFill>
        <p:spPr bwMode="auto">
          <a:xfrm>
            <a:off x="5290248" y="2865464"/>
            <a:ext cx="1316278" cy="862389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image">
            <a:hlinkClick r:id="rId17"/>
            <a:extLst>
              <a:ext uri="{FF2B5EF4-FFF2-40B4-BE49-F238E27FC236}">
                <a16:creationId xmlns:a16="http://schemas.microsoft.com/office/drawing/2014/main" id="{A75B801A-61A1-9DA3-2CA0-68BC4B218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" t="3224" r="1949" b="2492"/>
          <a:stretch/>
        </p:blipFill>
        <p:spPr bwMode="auto">
          <a:xfrm>
            <a:off x="3990914" y="2891419"/>
            <a:ext cx="1207407" cy="79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図 19" descr="黒い背景と白い文字の絵&#10;&#10;低い精度で自動的に生成された説明">
            <a:hlinkClick r:id="rId18"/>
            <a:extLst>
              <a:ext uri="{FF2B5EF4-FFF2-40B4-BE49-F238E27FC236}">
                <a16:creationId xmlns:a16="http://schemas.microsoft.com/office/drawing/2014/main" id="{FF95F1C4-F24C-3D0E-0315-97B0EA989359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6" t="4364" r="15815" b="24420"/>
          <a:stretch/>
        </p:blipFill>
        <p:spPr>
          <a:xfrm>
            <a:off x="6866022" y="2878082"/>
            <a:ext cx="1107033" cy="969250"/>
          </a:xfrm>
          <a:prstGeom prst="rect">
            <a:avLst/>
          </a:prstGeom>
        </p:spPr>
      </p:pic>
      <p:sp>
        <p:nvSpPr>
          <p:cNvPr id="109" name="Text Box 24">
            <a:hlinkClick r:id="rId25"/>
            <a:extLst>
              <a:ext uri="{FF2B5EF4-FFF2-40B4-BE49-F238E27FC236}">
                <a16:creationId xmlns:a16="http://schemas.microsoft.com/office/drawing/2014/main" id="{E8F71436-EDB0-7DBE-BC75-BDF3758F6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634" y="786112"/>
            <a:ext cx="2274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sng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Small and Low-Profile RF</a:t>
            </a:r>
          </a:p>
        </p:txBody>
      </p:sp>
      <p:sp>
        <p:nvSpPr>
          <p:cNvPr id="110" name="Text Box 24">
            <a:hlinkClick r:id="rId25"/>
            <a:extLst>
              <a:ext uri="{FF2B5EF4-FFF2-40B4-BE49-F238E27FC236}">
                <a16:creationId xmlns:a16="http://schemas.microsoft.com/office/drawing/2014/main" id="{3E778AA7-4E73-68ED-7759-A1456E411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9250" y="786112"/>
            <a:ext cx="2274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sng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Board-to-Board</a:t>
            </a:r>
          </a:p>
        </p:txBody>
      </p:sp>
      <p:sp>
        <p:nvSpPr>
          <p:cNvPr id="111" name="Text Box 24">
            <a:hlinkClick r:id="rId25"/>
            <a:extLst>
              <a:ext uri="{FF2B5EF4-FFF2-40B4-BE49-F238E27FC236}">
                <a16:creationId xmlns:a16="http://schemas.microsoft.com/office/drawing/2014/main" id="{995FF8D0-9136-CCE7-5231-36DB008CE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634" y="2706352"/>
            <a:ext cx="2274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sng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Small Interface</a:t>
            </a:r>
          </a:p>
        </p:txBody>
      </p:sp>
      <p:pic>
        <p:nvPicPr>
          <p:cNvPr id="113" name="図 104">
            <a:hlinkClick r:id="rId26"/>
            <a:extLst>
              <a:ext uri="{FF2B5EF4-FFF2-40B4-BE49-F238E27FC236}">
                <a16:creationId xmlns:a16="http://schemas.microsoft.com/office/drawing/2014/main" id="{863D6758-2D27-BA4A-E0F8-1AFE38471F6C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44" t="15914" r="5544" b="8624"/>
          <a:stretch/>
        </p:blipFill>
        <p:spPr>
          <a:xfrm>
            <a:off x="7111678" y="4571103"/>
            <a:ext cx="1451982" cy="826824"/>
          </a:xfrm>
          <a:prstGeom prst="rect">
            <a:avLst/>
          </a:prstGeom>
        </p:spPr>
      </p:pic>
      <p:pic>
        <p:nvPicPr>
          <p:cNvPr id="114" name="図 105">
            <a:hlinkClick r:id="rId28"/>
            <a:extLst>
              <a:ext uri="{FF2B5EF4-FFF2-40B4-BE49-F238E27FC236}">
                <a16:creationId xmlns:a16="http://schemas.microsoft.com/office/drawing/2014/main" id="{1998A452-49A1-EC26-1280-6340E905220C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2660" y="4593330"/>
            <a:ext cx="1214003" cy="887549"/>
          </a:xfrm>
          <a:prstGeom prst="rect">
            <a:avLst/>
          </a:prstGeom>
        </p:spPr>
      </p:pic>
      <p:sp>
        <p:nvSpPr>
          <p:cNvPr id="115" name="正方形/長方形 106">
            <a:extLst>
              <a:ext uri="{FF2B5EF4-FFF2-40B4-BE49-F238E27FC236}">
                <a16:creationId xmlns:a16="http://schemas.microsoft.com/office/drawing/2014/main" id="{853574CC-BB21-B846-0BAD-EFB6C1284617}"/>
              </a:ext>
            </a:extLst>
          </p:cNvPr>
          <p:cNvSpPr/>
          <p:nvPr/>
        </p:nvSpPr>
        <p:spPr>
          <a:xfrm>
            <a:off x="4199236" y="5578185"/>
            <a:ext cx="1278349" cy="5847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Robust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Pitch: 0.5/1.0mm</a:t>
            </a:r>
            <a:endParaRPr kumimoji="0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Height: 2.0mm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No. of Pos.: 6-80</a:t>
            </a:r>
            <a:endParaRPr kumimoji="0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16" name="正方形/長方形 107">
            <a:hlinkClick r:id="rId30"/>
            <a:extLst>
              <a:ext uri="{FF2B5EF4-FFF2-40B4-BE49-F238E27FC236}">
                <a16:creationId xmlns:a16="http://schemas.microsoft.com/office/drawing/2014/main" id="{1AE7A53D-2B8F-44CA-335B-021BC947FA03}"/>
              </a:ext>
            </a:extLst>
          </p:cNvPr>
          <p:cNvSpPr/>
          <p:nvPr/>
        </p:nvSpPr>
        <p:spPr>
          <a:xfrm>
            <a:off x="4190092" y="5392507"/>
            <a:ext cx="648000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FH52K</a:t>
            </a:r>
            <a:endParaRPr kumimoji="0" lang="ja-JP" altLang="en-US" sz="1200" b="1" i="0" u="none" strike="noStrike" kern="1200" cap="none" spc="0" normalizeH="0" baseline="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17" name="正方形/長方形 108">
            <a:extLst>
              <a:ext uri="{FF2B5EF4-FFF2-40B4-BE49-F238E27FC236}">
                <a16:creationId xmlns:a16="http://schemas.microsoft.com/office/drawing/2014/main" id="{F7680E7D-05CC-FD56-AB3E-36B4880F389B}"/>
              </a:ext>
            </a:extLst>
          </p:cNvPr>
          <p:cNvSpPr/>
          <p:nvPr/>
        </p:nvSpPr>
        <p:spPr>
          <a:xfrm>
            <a:off x="5764939" y="5552367"/>
            <a:ext cx="1167826" cy="5847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Robust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Pitch: 0.5mm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Height: 2.55mm</a:t>
            </a:r>
            <a:b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</a:b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No. of Pos.: 10-80</a:t>
            </a:r>
          </a:p>
        </p:txBody>
      </p:sp>
      <p:sp>
        <p:nvSpPr>
          <p:cNvPr id="118" name="正方形/長方形 109">
            <a:hlinkClick r:id="rId28"/>
            <a:extLst>
              <a:ext uri="{FF2B5EF4-FFF2-40B4-BE49-F238E27FC236}">
                <a16:creationId xmlns:a16="http://schemas.microsoft.com/office/drawing/2014/main" id="{72EDECD1-512E-FCB0-A354-8EFED7722622}"/>
              </a:ext>
            </a:extLst>
          </p:cNvPr>
          <p:cNvSpPr/>
          <p:nvPr/>
        </p:nvSpPr>
        <p:spPr>
          <a:xfrm>
            <a:off x="5764939" y="5366689"/>
            <a:ext cx="648000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FH28K</a:t>
            </a:r>
            <a:endParaRPr kumimoji="0" lang="ja-JP" altLang="en-US" sz="1200" b="1" i="0" u="none" strike="noStrike" kern="1200" cap="none" spc="0" normalizeH="0" baseline="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19" name="正方形/長方形 110">
            <a:extLst>
              <a:ext uri="{FF2B5EF4-FFF2-40B4-BE49-F238E27FC236}">
                <a16:creationId xmlns:a16="http://schemas.microsoft.com/office/drawing/2014/main" id="{81DD8C4D-DAA4-147C-C981-BF90A13C71C7}"/>
              </a:ext>
            </a:extLst>
          </p:cNvPr>
          <p:cNvSpPr/>
          <p:nvPr/>
        </p:nvSpPr>
        <p:spPr>
          <a:xfrm>
            <a:off x="7256303" y="5527361"/>
            <a:ext cx="1080695" cy="5847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Compact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Pitch: 0.5mm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Height: 1.0mm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No. of Pos.: 4-50</a:t>
            </a:r>
            <a:endParaRPr kumimoji="0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20" name="正方形/長方形 111">
            <a:hlinkClick r:id="rId26"/>
            <a:extLst>
              <a:ext uri="{FF2B5EF4-FFF2-40B4-BE49-F238E27FC236}">
                <a16:creationId xmlns:a16="http://schemas.microsoft.com/office/drawing/2014/main" id="{0DCABE6A-5BD8-5959-BC0F-F1F05243659E}"/>
              </a:ext>
            </a:extLst>
          </p:cNvPr>
          <p:cNvSpPr/>
          <p:nvPr/>
        </p:nvSpPr>
        <p:spPr>
          <a:xfrm>
            <a:off x="7256303" y="5341683"/>
            <a:ext cx="540000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FH34</a:t>
            </a:r>
            <a:endParaRPr kumimoji="0" lang="ja-JP" altLang="en-US" sz="1200" b="1" i="0" u="none" strike="noStrike" kern="1200" cap="none" spc="0" normalizeH="0" baseline="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121" name="図 112">
            <a:extLst>
              <a:ext uri="{FF2B5EF4-FFF2-40B4-BE49-F238E27FC236}">
                <a16:creationId xmlns:a16="http://schemas.microsoft.com/office/drawing/2014/main" id="{13C907CD-D383-30E8-3FD5-9F3AE45DA65F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520" y="5345140"/>
            <a:ext cx="478832" cy="264554"/>
          </a:xfrm>
          <a:prstGeom prst="rect">
            <a:avLst/>
          </a:prstGeom>
        </p:spPr>
      </p:pic>
      <p:pic>
        <p:nvPicPr>
          <p:cNvPr id="122" name="図 113">
            <a:extLst>
              <a:ext uri="{FF2B5EF4-FFF2-40B4-BE49-F238E27FC236}">
                <a16:creationId xmlns:a16="http://schemas.microsoft.com/office/drawing/2014/main" id="{F34E6840-5E92-2386-95AB-038A11C4D5A3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835" y="5294316"/>
            <a:ext cx="478832" cy="264554"/>
          </a:xfrm>
          <a:prstGeom prst="rect">
            <a:avLst/>
          </a:prstGeom>
        </p:spPr>
      </p:pic>
      <p:pic>
        <p:nvPicPr>
          <p:cNvPr id="123" name="図 114">
            <a:extLst>
              <a:ext uri="{FF2B5EF4-FFF2-40B4-BE49-F238E27FC236}">
                <a16:creationId xmlns:a16="http://schemas.microsoft.com/office/drawing/2014/main" id="{A4E34147-6F14-C401-5AD9-E6D980441B5F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432" y="5319322"/>
            <a:ext cx="478832" cy="264554"/>
          </a:xfrm>
          <a:prstGeom prst="rect">
            <a:avLst/>
          </a:prstGeom>
        </p:spPr>
      </p:pic>
      <p:pic>
        <p:nvPicPr>
          <p:cNvPr id="124" name="図 120">
            <a:hlinkClick r:id="rId32"/>
            <a:extLst>
              <a:ext uri="{FF2B5EF4-FFF2-40B4-BE49-F238E27FC236}">
                <a16:creationId xmlns:a16="http://schemas.microsoft.com/office/drawing/2014/main" id="{41CE95E4-E2CE-54C4-E3E0-D72094D1B067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37" t="21244"/>
          <a:stretch/>
        </p:blipFill>
        <p:spPr>
          <a:xfrm>
            <a:off x="10152042" y="4498309"/>
            <a:ext cx="1041117" cy="857062"/>
          </a:xfrm>
          <a:prstGeom prst="rect">
            <a:avLst/>
          </a:prstGeom>
        </p:spPr>
      </p:pic>
      <p:sp>
        <p:nvSpPr>
          <p:cNvPr id="125" name="正方形/長方形 124">
            <a:extLst>
              <a:ext uri="{FF2B5EF4-FFF2-40B4-BE49-F238E27FC236}">
                <a16:creationId xmlns:a16="http://schemas.microsoft.com/office/drawing/2014/main" id="{A4608FB2-205F-B3BE-FD9D-17587854E9FC}"/>
              </a:ext>
            </a:extLst>
          </p:cNvPr>
          <p:cNvSpPr/>
          <p:nvPr/>
        </p:nvSpPr>
        <p:spPr>
          <a:xfrm>
            <a:off x="8875551" y="5487113"/>
            <a:ext cx="1306500" cy="5847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Supported Shielded FFC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Pitch: 0.5mm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Height: 2.5mm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No. of Pos.: 15-68</a:t>
            </a:r>
            <a:endParaRPr kumimoji="0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26" name="正方形/長方形 125">
            <a:hlinkClick r:id="rId34"/>
            <a:extLst>
              <a:ext uri="{FF2B5EF4-FFF2-40B4-BE49-F238E27FC236}">
                <a16:creationId xmlns:a16="http://schemas.microsoft.com/office/drawing/2014/main" id="{64F5C1FD-D46F-BBC6-6221-0FD89E538895}"/>
              </a:ext>
            </a:extLst>
          </p:cNvPr>
          <p:cNvSpPr/>
          <p:nvPr/>
        </p:nvSpPr>
        <p:spPr>
          <a:xfrm>
            <a:off x="8891092" y="5301435"/>
            <a:ext cx="540000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FH41</a:t>
            </a:r>
            <a:endParaRPr kumimoji="0" lang="ja-JP" altLang="en-US" sz="1200" b="1" i="0" u="none" strike="noStrike" kern="1200" cap="none" spc="0" normalizeH="0" baseline="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27" name="正方形/長方形 126">
            <a:extLst>
              <a:ext uri="{FF2B5EF4-FFF2-40B4-BE49-F238E27FC236}">
                <a16:creationId xmlns:a16="http://schemas.microsoft.com/office/drawing/2014/main" id="{AF7FE9FA-6979-6C74-7149-5A1246C85447}"/>
              </a:ext>
            </a:extLst>
          </p:cNvPr>
          <p:cNvSpPr/>
          <p:nvPr/>
        </p:nvSpPr>
        <p:spPr>
          <a:xfrm>
            <a:off x="10311729" y="5459667"/>
            <a:ext cx="1167826" cy="5847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One Action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Pitch: 0.5mm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Height: 2.8mm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No. of Pos.: 10-50</a:t>
            </a:r>
            <a:endParaRPr kumimoji="0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28" name="正方形/長方形 127">
            <a:hlinkClick r:id="rId32"/>
            <a:extLst>
              <a:ext uri="{FF2B5EF4-FFF2-40B4-BE49-F238E27FC236}">
                <a16:creationId xmlns:a16="http://schemas.microsoft.com/office/drawing/2014/main" id="{684181C4-7B2A-8BC1-B86B-F7705015ED17}"/>
              </a:ext>
            </a:extLst>
          </p:cNvPr>
          <p:cNvSpPr/>
          <p:nvPr/>
        </p:nvSpPr>
        <p:spPr>
          <a:xfrm>
            <a:off x="10311729" y="5273989"/>
            <a:ext cx="648000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FH63S</a:t>
            </a:r>
            <a:endParaRPr kumimoji="0" lang="ja-JP" altLang="en-US" sz="1200" b="1" i="0" u="none" strike="noStrike" kern="1200" cap="none" spc="0" normalizeH="0" baseline="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129" name="図 128">
            <a:extLst>
              <a:ext uri="{FF2B5EF4-FFF2-40B4-BE49-F238E27FC236}">
                <a16:creationId xmlns:a16="http://schemas.microsoft.com/office/drawing/2014/main" id="{39371625-153D-8355-A305-85F2CE77E38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332" y="5299649"/>
            <a:ext cx="487098" cy="324000"/>
          </a:xfrm>
          <a:prstGeom prst="rect">
            <a:avLst/>
          </a:prstGeom>
        </p:spPr>
      </p:pic>
      <p:pic>
        <p:nvPicPr>
          <p:cNvPr id="130" name="図 129">
            <a:extLst>
              <a:ext uri="{FF2B5EF4-FFF2-40B4-BE49-F238E27FC236}">
                <a16:creationId xmlns:a16="http://schemas.microsoft.com/office/drawing/2014/main" id="{5DAD3386-63B2-C034-3CD6-BCD163EBC9EF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3861" y="5254068"/>
            <a:ext cx="482173" cy="266400"/>
          </a:xfrm>
          <a:prstGeom prst="rect">
            <a:avLst/>
          </a:prstGeom>
        </p:spPr>
      </p:pic>
      <p:pic>
        <p:nvPicPr>
          <p:cNvPr id="131" name="図 130">
            <a:hlinkClick r:id="rId34"/>
            <a:extLst>
              <a:ext uri="{FF2B5EF4-FFF2-40B4-BE49-F238E27FC236}">
                <a16:creationId xmlns:a16="http://schemas.microsoft.com/office/drawing/2014/main" id="{E7B689BB-81BE-4EA6-18D8-ECDF8E870CBE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50" t="9101" r="6411" b="10855"/>
          <a:stretch/>
        </p:blipFill>
        <p:spPr>
          <a:xfrm>
            <a:off x="8672911" y="4534531"/>
            <a:ext cx="1208496" cy="763538"/>
          </a:xfrm>
          <a:prstGeom prst="rect">
            <a:avLst/>
          </a:prstGeom>
        </p:spPr>
      </p:pic>
      <p:pic>
        <p:nvPicPr>
          <p:cNvPr id="132" name="図 6" descr="テキスト&#10;&#10;自動的に生成された説明">
            <a:hlinkClick r:id="rId30"/>
            <a:extLst>
              <a:ext uri="{FF2B5EF4-FFF2-40B4-BE49-F238E27FC236}">
                <a16:creationId xmlns:a16="http://schemas.microsoft.com/office/drawing/2014/main" id="{F00CE060-5AA4-B84A-582B-C9DFD8CD8C81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0" t="21913" r="21184" b="19689"/>
          <a:stretch/>
        </p:blipFill>
        <p:spPr>
          <a:xfrm>
            <a:off x="4084588" y="4586453"/>
            <a:ext cx="1054338" cy="894426"/>
          </a:xfrm>
          <a:prstGeom prst="rect">
            <a:avLst/>
          </a:prstGeom>
        </p:spPr>
      </p:pic>
      <p:sp>
        <p:nvSpPr>
          <p:cNvPr id="133" name="Text Box 24">
            <a:hlinkClick r:id="rId25"/>
            <a:extLst>
              <a:ext uri="{FF2B5EF4-FFF2-40B4-BE49-F238E27FC236}">
                <a16:creationId xmlns:a16="http://schemas.microsoft.com/office/drawing/2014/main" id="{CA05AB21-009D-7904-0DC3-2E4FF6DC7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271" y="4316331"/>
            <a:ext cx="2274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sng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FPC/FFC</a:t>
            </a:r>
          </a:p>
        </p:txBody>
      </p:sp>
      <p:sp>
        <p:nvSpPr>
          <p:cNvPr id="134" name="正方形/長方形 93">
            <a:extLst>
              <a:ext uri="{FF2B5EF4-FFF2-40B4-BE49-F238E27FC236}">
                <a16:creationId xmlns:a16="http://schemas.microsoft.com/office/drawing/2014/main" id="{5BC263EE-4C8A-11D5-18AE-9619A240493C}"/>
              </a:ext>
            </a:extLst>
          </p:cNvPr>
          <p:cNvSpPr/>
          <p:nvPr/>
        </p:nvSpPr>
        <p:spPr>
          <a:xfrm>
            <a:off x="4134896" y="3892517"/>
            <a:ext cx="1464618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RJ45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EMI</a:t>
            </a:r>
            <a:r>
              <a:rPr kumimoji="0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 </a:t>
            </a: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Modular Jack</a:t>
            </a:r>
          </a:p>
        </p:txBody>
      </p:sp>
      <p:pic>
        <p:nvPicPr>
          <p:cNvPr id="135" name="図 94">
            <a:extLst>
              <a:ext uri="{FF2B5EF4-FFF2-40B4-BE49-F238E27FC236}">
                <a16:creationId xmlns:a16="http://schemas.microsoft.com/office/drawing/2014/main" id="{7531073D-954E-15AE-8724-6F27A4BBCC11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935" y="3710806"/>
            <a:ext cx="323998" cy="144000"/>
          </a:xfrm>
          <a:prstGeom prst="rect">
            <a:avLst/>
          </a:prstGeom>
        </p:spPr>
      </p:pic>
      <p:pic>
        <p:nvPicPr>
          <p:cNvPr id="136" name="図 9">
            <a:extLst>
              <a:ext uri="{FF2B5EF4-FFF2-40B4-BE49-F238E27FC236}">
                <a16:creationId xmlns:a16="http://schemas.microsoft.com/office/drawing/2014/main" id="{4E74ACDD-EC6E-8444-E29F-F4E863A4CC33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7080" y="3736754"/>
            <a:ext cx="369349" cy="28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59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8B1BE-3D9F-4EA2-0834-EDA73AB95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nip Diagonal Corner Rectangle 72">
            <a:extLst>
              <a:ext uri="{FF2B5EF4-FFF2-40B4-BE49-F238E27FC236}">
                <a16:creationId xmlns:a16="http://schemas.microsoft.com/office/drawing/2014/main" id="{C322A119-8ACA-57F0-2EB1-1E290A8E1E72}"/>
              </a:ext>
            </a:extLst>
          </p:cNvPr>
          <p:cNvSpPr/>
          <p:nvPr/>
        </p:nvSpPr>
        <p:spPr>
          <a:xfrm>
            <a:off x="10772403" y="969509"/>
            <a:ext cx="1226351" cy="437610"/>
          </a:xfrm>
          <a:prstGeom prst="snip2DiagRect">
            <a:avLst/>
          </a:prstGeom>
          <a:solidFill>
            <a:srgbClr val="77BC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77BC1F"/>
              </a:highlight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FDAA5B-A477-670F-B969-9FA7887B960C}"/>
              </a:ext>
            </a:extLst>
          </p:cNvPr>
          <p:cNvSpPr/>
          <p:nvPr/>
        </p:nvSpPr>
        <p:spPr>
          <a:xfrm>
            <a:off x="8117524" y="6174943"/>
            <a:ext cx="1922698" cy="618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游ゴシック" panose="020B0400000000000000" pitchFamily="34" charset="-128"/>
                <a:cs typeface="+mn-cs"/>
              </a:rPr>
              <a:t>Click on the product for more information</a:t>
            </a:r>
            <a:endParaRPr kumimoji="1" lang="ja-JP" altLang="en-US" sz="1200" b="1" i="0" u="none" strike="noStrike" kern="1200" cap="none" spc="0" normalizeH="0" baseline="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8" name="Rectangle 7">
            <a:hlinkClick r:id="rId3"/>
            <a:extLst>
              <a:ext uri="{FF2B5EF4-FFF2-40B4-BE49-F238E27FC236}">
                <a16:creationId xmlns:a16="http://schemas.microsoft.com/office/drawing/2014/main" id="{CD820F86-A3B8-E35D-1128-63FBA979C4FF}"/>
              </a:ext>
            </a:extLst>
          </p:cNvPr>
          <p:cNvSpPr/>
          <p:nvPr/>
        </p:nvSpPr>
        <p:spPr>
          <a:xfrm>
            <a:off x="10725364" y="833914"/>
            <a:ext cx="1326103" cy="69016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Click here to request a sample</a:t>
            </a:r>
            <a:endParaRPr kumimoji="1" lang="ja-JP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36EBFF8-7A19-FBE1-0F76-CBFF4E4B5B16}"/>
              </a:ext>
            </a:extLst>
          </p:cNvPr>
          <p:cNvSpPr txBox="1"/>
          <p:nvPr/>
        </p:nvSpPr>
        <p:spPr>
          <a:xfrm>
            <a:off x="10409274" y="6570158"/>
            <a:ext cx="1758978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2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2025-07-16 HS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92FB8884-9A24-C54C-00C3-73BB43EC5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32" y="274320"/>
            <a:ext cx="9503890" cy="406717"/>
          </a:xfrm>
        </p:spPr>
        <p:txBody>
          <a:bodyPr/>
          <a:lstStyle/>
          <a:p>
            <a:r>
              <a:rPr lang="en-US" altLang="ja-JP">
                <a:latin typeface="Helvetica" pitchFamily="2" charset="0"/>
              </a:rPr>
              <a:t>Connectors For Human Machine Interface (HMI)</a:t>
            </a:r>
            <a:endParaRPr lang="en-US">
              <a:latin typeface="Helvetica" pitchFamily="2" charset="0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id="{9FA8F46C-2483-505A-7B50-679E7CFB7B73}"/>
              </a:ext>
            </a:extLst>
          </p:cNvPr>
          <p:cNvSpPr txBox="1"/>
          <p:nvPr/>
        </p:nvSpPr>
        <p:spPr>
          <a:xfrm>
            <a:off x="562896" y="3129385"/>
            <a:ext cx="4800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Meiryo UI"/>
              </a:rPr>
              <a:t>Bogie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2" charset="0"/>
              <a:ea typeface="+mn-ea"/>
              <a:cs typeface="Meiryo UI"/>
            </a:endParaRPr>
          </a:p>
        </p:txBody>
      </p:sp>
      <p:pic>
        <p:nvPicPr>
          <p:cNvPr id="20" name="Picture 19">
            <a:hlinkClick r:id="rId4"/>
            <a:extLst>
              <a:ext uri="{FF2B5EF4-FFF2-40B4-BE49-F238E27FC236}">
                <a16:creationId xmlns:a16="http://schemas.microsoft.com/office/drawing/2014/main" id="{FB4F2537-313B-2B5A-A43D-740706A1147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815182" y="87265"/>
            <a:ext cx="1135363" cy="800553"/>
          </a:xfrm>
          <a:prstGeom prst="rect">
            <a:avLst/>
          </a:prstGeom>
        </p:spPr>
      </p:pic>
      <p:pic>
        <p:nvPicPr>
          <p:cNvPr id="2" name="Picture 53">
            <a:extLst>
              <a:ext uri="{FF2B5EF4-FFF2-40B4-BE49-F238E27FC236}">
                <a16:creationId xmlns:a16="http://schemas.microsoft.com/office/drawing/2014/main" id="{510D0AE7-9159-520C-E46F-0EB46F35C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7123" y="2265864"/>
            <a:ext cx="1338355" cy="128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4" descr="tabletPC">
            <a:extLst>
              <a:ext uri="{FF2B5EF4-FFF2-40B4-BE49-F238E27FC236}">
                <a16:creationId xmlns:a16="http://schemas.microsoft.com/office/drawing/2014/main" id="{56174D8B-65A9-96AD-EB14-90612F540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332" y="1443993"/>
            <a:ext cx="1578479" cy="126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9">
            <a:extLst>
              <a:ext uri="{FF2B5EF4-FFF2-40B4-BE49-F238E27FC236}">
                <a16:creationId xmlns:a16="http://schemas.microsoft.com/office/drawing/2014/main" id="{232AE332-3050-0BD0-30D3-14042B854D0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539" y="3123161"/>
            <a:ext cx="1401549" cy="127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>
            <a:extLst>
              <a:ext uri="{FF2B5EF4-FFF2-40B4-BE49-F238E27FC236}">
                <a16:creationId xmlns:a16="http://schemas.microsoft.com/office/drawing/2014/main" id="{6743324A-2591-C9C9-3258-516C62E8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08" y="2695382"/>
            <a:ext cx="14689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>
            <a:spAutoFit/>
          </a:bodyPr>
          <a:lstStyle>
            <a:lvl1pPr defTabSz="2667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2667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2667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2667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2667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266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266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266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266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2667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rgbClr val="1D4791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  <a:sym typeface="Wingdings" panose="05000000000000000000" pitchFamily="2" charset="2"/>
              </a:rPr>
              <a:t>Handy Terminal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1D4791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  <a:sym typeface="Wingdings" panose="05000000000000000000" pitchFamily="2" charset="2"/>
              </a:rPr>
              <a:t>▲</a:t>
            </a:r>
            <a:endParaRPr kumimoji="1" lang="ja-JP" altLang="en-US" sz="1100" b="1" i="1" u="none" strike="noStrike" kern="1200" cap="none" spc="0" normalizeH="0" baseline="0" noProof="0">
              <a:ln>
                <a:noFill/>
              </a:ln>
              <a:solidFill>
                <a:srgbClr val="1D4791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466B69EF-C8E8-4CF7-ED72-FEF13B375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32" y="4348359"/>
            <a:ext cx="17554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>
            <a:spAutoFit/>
          </a:bodyPr>
          <a:lstStyle>
            <a:lvl1pPr defTabSz="2667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2667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2667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2667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2667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266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266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266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266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2667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rgbClr val="1D4791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  <a:sym typeface="Wingdings" panose="05000000000000000000" pitchFamily="2" charset="2"/>
              </a:rPr>
              <a:t>Industrial Panels</a:t>
            </a: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1D4791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  <a:sym typeface="Wingdings" panose="05000000000000000000" pitchFamily="2" charset="2"/>
              </a:rPr>
              <a:t>▲</a:t>
            </a:r>
            <a:endParaRPr kumimoji="1" lang="ja-JP" altLang="en-US" sz="1100" b="1" i="1" u="none" strike="noStrike" kern="1200" cap="none" spc="0" normalizeH="0" baseline="0" noProof="0">
              <a:ln>
                <a:noFill/>
              </a:ln>
              <a:solidFill>
                <a:srgbClr val="1D4791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02FA48B8-ED2E-740C-ED0B-BAF41DD89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496" y="3544394"/>
            <a:ext cx="152742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>
            <a:spAutoFit/>
          </a:bodyPr>
          <a:lstStyle>
            <a:lvl1pPr defTabSz="2667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26670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2667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2667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2667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266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266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266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266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2667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1D4791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  <a:sym typeface="Wingdings" panose="05000000000000000000" pitchFamily="2" charset="2"/>
              </a:rPr>
              <a:t>▲</a:t>
            </a: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rgbClr val="1D4791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  <a:sym typeface="Wingdings" panose="05000000000000000000" pitchFamily="2" charset="2"/>
              </a:rPr>
              <a:t>Embedded </a:t>
            </a:r>
            <a:b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rgbClr val="1D4791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  <a:sym typeface="Wingdings" panose="05000000000000000000" pitchFamily="2" charset="2"/>
              </a:rPr>
            </a:br>
            <a:r>
              <a:rPr kumimoji="1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1D4791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  <a:sym typeface="Wingdings" panose="05000000000000000000" pitchFamily="2" charset="2"/>
              </a:rPr>
              <a:t>   </a:t>
            </a:r>
            <a:r>
              <a:rPr kumimoji="1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rgbClr val="1D4791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  <a:sym typeface="Wingdings" panose="05000000000000000000" pitchFamily="2" charset="2"/>
              </a:rPr>
              <a:t>Display Panels</a:t>
            </a:r>
            <a:endParaRPr kumimoji="1" lang="ja-JP" altLang="en-US" sz="1100" b="1" i="1" u="none" strike="noStrike" kern="1200" cap="none" spc="0" normalizeH="0" baseline="0" noProof="0">
              <a:ln>
                <a:noFill/>
              </a:ln>
              <a:solidFill>
                <a:srgbClr val="1D4791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5" name="正方形/長方形 78">
            <a:extLst>
              <a:ext uri="{FF2B5EF4-FFF2-40B4-BE49-F238E27FC236}">
                <a16:creationId xmlns:a16="http://schemas.microsoft.com/office/drawing/2014/main" id="{21C3C795-D901-7020-6FAE-132D1F588B37}"/>
              </a:ext>
            </a:extLst>
          </p:cNvPr>
          <p:cNvSpPr/>
          <p:nvPr/>
        </p:nvSpPr>
        <p:spPr>
          <a:xfrm>
            <a:off x="4161637" y="1970225"/>
            <a:ext cx="2146203" cy="5847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Mated Height: 1.9-2.4mm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Applicable Cable:</a:t>
            </a:r>
            <a:endParaRPr kumimoji="0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ø0.81/0.95/1.13/1.32/1.37mm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Frequency: 0 to 18GHz</a:t>
            </a:r>
          </a:p>
        </p:txBody>
      </p:sp>
      <p:sp>
        <p:nvSpPr>
          <p:cNvPr id="16" name="正方形/長方形 79">
            <a:hlinkClick r:id="rId9"/>
            <a:extLst>
              <a:ext uri="{FF2B5EF4-FFF2-40B4-BE49-F238E27FC236}">
                <a16:creationId xmlns:a16="http://schemas.microsoft.com/office/drawing/2014/main" id="{EE0BC9AE-47CA-33A0-DE7D-1948D1A2DF1D}"/>
              </a:ext>
            </a:extLst>
          </p:cNvPr>
          <p:cNvSpPr/>
          <p:nvPr/>
        </p:nvSpPr>
        <p:spPr>
          <a:xfrm>
            <a:off x="4161638" y="1766259"/>
            <a:ext cx="612000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U.FL</a:t>
            </a:r>
          </a:p>
        </p:txBody>
      </p:sp>
      <p:sp>
        <p:nvSpPr>
          <p:cNvPr id="17" name="正方形/長方形 80">
            <a:extLst>
              <a:ext uri="{FF2B5EF4-FFF2-40B4-BE49-F238E27FC236}">
                <a16:creationId xmlns:a16="http://schemas.microsoft.com/office/drawing/2014/main" id="{DC286062-5E7B-9685-762F-C70D9D0E69A3}"/>
              </a:ext>
            </a:extLst>
          </p:cNvPr>
          <p:cNvSpPr/>
          <p:nvPr/>
        </p:nvSpPr>
        <p:spPr>
          <a:xfrm>
            <a:off x="6056079" y="2044841"/>
            <a:ext cx="1756552" cy="70788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Switch for Module Functionality Inspection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Height: 1.35</a:t>
            </a:r>
            <a:r>
              <a:rPr kumimoji="0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Frequency: 0</a:t>
            </a:r>
            <a:r>
              <a:rPr kumimoji="0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 </a:t>
            </a: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to</a:t>
            </a:r>
            <a:r>
              <a:rPr kumimoji="0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 </a:t>
            </a: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11GHz</a:t>
            </a:r>
            <a:endParaRPr kumimoji="0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V.S.W.R.: 1.5</a:t>
            </a:r>
            <a:r>
              <a:rPr kumimoji="0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 </a:t>
            </a: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Max.</a:t>
            </a:r>
            <a:endParaRPr kumimoji="0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8" name="正方形/長方形 81">
            <a:hlinkClick r:id="rId10"/>
            <a:extLst>
              <a:ext uri="{FF2B5EF4-FFF2-40B4-BE49-F238E27FC236}">
                <a16:creationId xmlns:a16="http://schemas.microsoft.com/office/drawing/2014/main" id="{D164A48D-5DED-6301-9688-1A1465376EE8}"/>
              </a:ext>
            </a:extLst>
          </p:cNvPr>
          <p:cNvSpPr/>
          <p:nvPr/>
        </p:nvSpPr>
        <p:spPr>
          <a:xfrm>
            <a:off x="6056080" y="1840875"/>
            <a:ext cx="1028882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MS-156C</a:t>
            </a:r>
          </a:p>
        </p:txBody>
      </p:sp>
      <p:pic>
        <p:nvPicPr>
          <p:cNvPr id="19" name="図 83">
            <a:hlinkClick r:id="rId10"/>
            <a:extLst>
              <a:ext uri="{FF2B5EF4-FFF2-40B4-BE49-F238E27FC236}">
                <a16:creationId xmlns:a16="http://schemas.microsoft.com/office/drawing/2014/main" id="{5AC0D745-6CE8-0D6C-E557-3D5E9DC25FE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960"/>
          <a:stretch/>
        </p:blipFill>
        <p:spPr>
          <a:xfrm>
            <a:off x="6003367" y="1078725"/>
            <a:ext cx="859133" cy="784951"/>
          </a:xfrm>
          <a:prstGeom prst="rect">
            <a:avLst/>
          </a:prstGeom>
        </p:spPr>
      </p:pic>
      <p:sp>
        <p:nvSpPr>
          <p:cNvPr id="21" name="正方形/長方形 84">
            <a:extLst>
              <a:ext uri="{FF2B5EF4-FFF2-40B4-BE49-F238E27FC236}">
                <a16:creationId xmlns:a16="http://schemas.microsoft.com/office/drawing/2014/main" id="{B9FD04F3-B41A-8671-4C37-0DAEA7C4EAC6}"/>
              </a:ext>
            </a:extLst>
          </p:cNvPr>
          <p:cNvSpPr/>
          <p:nvPr/>
        </p:nvSpPr>
        <p:spPr>
          <a:xfrm>
            <a:off x="7893180" y="1960613"/>
            <a:ext cx="1644823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Pitch:</a:t>
            </a:r>
            <a:r>
              <a:rPr kumimoji="0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 </a:t>
            </a: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0.5mm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Stacking Height: 3-5.0mm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No. of Pos.: 10-80</a:t>
            </a:r>
          </a:p>
        </p:txBody>
      </p:sp>
      <p:sp>
        <p:nvSpPr>
          <p:cNvPr id="22" name="正方形/長方形 85">
            <a:hlinkClick r:id="rId12"/>
            <a:extLst>
              <a:ext uri="{FF2B5EF4-FFF2-40B4-BE49-F238E27FC236}">
                <a16:creationId xmlns:a16="http://schemas.microsoft.com/office/drawing/2014/main" id="{71775281-3A84-91E2-9E39-734BF8474F98}"/>
              </a:ext>
            </a:extLst>
          </p:cNvPr>
          <p:cNvSpPr/>
          <p:nvPr/>
        </p:nvSpPr>
        <p:spPr>
          <a:xfrm>
            <a:off x="7893180" y="1756647"/>
            <a:ext cx="720000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DF12N</a:t>
            </a:r>
            <a:endParaRPr kumimoji="0" lang="ja-JP" altLang="en-US" sz="1200" b="1" i="0" u="none" strike="noStrike" kern="1200" cap="none" spc="0" normalizeH="0" baseline="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3" name="正方形/長方形 86">
            <a:extLst>
              <a:ext uri="{FF2B5EF4-FFF2-40B4-BE49-F238E27FC236}">
                <a16:creationId xmlns:a16="http://schemas.microsoft.com/office/drawing/2014/main" id="{CDF29D37-BF74-ECC1-01D3-DF2A13F05DE2}"/>
              </a:ext>
            </a:extLst>
          </p:cNvPr>
          <p:cNvSpPr/>
          <p:nvPr/>
        </p:nvSpPr>
        <p:spPr>
          <a:xfrm>
            <a:off x="9476060" y="1934258"/>
            <a:ext cx="1640872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Pitch:0.4mm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Stacking Height: 1.5-4.0mm</a:t>
            </a:r>
            <a:r>
              <a:rPr kumimoji="0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　</a:t>
            </a:r>
            <a:endParaRPr kumimoji="0" lang="en-US" altLang="ja-JP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No. of Pos.: 10-120</a:t>
            </a:r>
          </a:p>
        </p:txBody>
      </p:sp>
      <p:sp>
        <p:nvSpPr>
          <p:cNvPr id="24" name="正方形/長方形 87">
            <a:hlinkClick r:id="rId13"/>
            <a:extLst>
              <a:ext uri="{FF2B5EF4-FFF2-40B4-BE49-F238E27FC236}">
                <a16:creationId xmlns:a16="http://schemas.microsoft.com/office/drawing/2014/main" id="{9CD30794-6DA0-59DE-A623-2C5EFE0C85A2}"/>
              </a:ext>
            </a:extLst>
          </p:cNvPr>
          <p:cNvSpPr/>
          <p:nvPr/>
        </p:nvSpPr>
        <p:spPr>
          <a:xfrm>
            <a:off x="9476060" y="1702671"/>
            <a:ext cx="540000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DF40</a:t>
            </a:r>
          </a:p>
        </p:txBody>
      </p:sp>
      <p:pic>
        <p:nvPicPr>
          <p:cNvPr id="25" name="図 89">
            <a:hlinkClick r:id="rId12"/>
            <a:extLst>
              <a:ext uri="{FF2B5EF4-FFF2-40B4-BE49-F238E27FC236}">
                <a16:creationId xmlns:a16="http://schemas.microsoft.com/office/drawing/2014/main" id="{3D9CC2DA-BB89-D0B3-4148-7DB2672D99A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t="16324" r="14852" b="39104"/>
          <a:stretch/>
        </p:blipFill>
        <p:spPr>
          <a:xfrm>
            <a:off x="7882295" y="1153150"/>
            <a:ext cx="1074468" cy="584325"/>
          </a:xfrm>
          <a:prstGeom prst="rect">
            <a:avLst/>
          </a:prstGeom>
        </p:spPr>
      </p:pic>
      <p:pic>
        <p:nvPicPr>
          <p:cNvPr id="26" name="図 1" descr="カレンダー が含まれている画像&#10;&#10;自動的に生成された説明">
            <a:hlinkClick r:id="rId13"/>
            <a:extLst>
              <a:ext uri="{FF2B5EF4-FFF2-40B4-BE49-F238E27FC236}">
                <a16:creationId xmlns:a16="http://schemas.microsoft.com/office/drawing/2014/main" id="{4A6BEC84-73F5-B0C1-C1EB-2F5C6D5368D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t="23818" r="14384" b="30673"/>
          <a:stretch/>
        </p:blipFill>
        <p:spPr>
          <a:xfrm>
            <a:off x="9291861" y="1172056"/>
            <a:ext cx="908397" cy="490475"/>
          </a:xfrm>
          <a:prstGeom prst="rect">
            <a:avLst/>
          </a:prstGeom>
        </p:spPr>
      </p:pic>
      <p:pic>
        <p:nvPicPr>
          <p:cNvPr id="27" name="Picture 2" descr="image">
            <a:hlinkClick r:id="rId9"/>
            <a:extLst>
              <a:ext uri="{FF2B5EF4-FFF2-40B4-BE49-F238E27FC236}">
                <a16:creationId xmlns:a16="http://schemas.microsoft.com/office/drawing/2014/main" id="{5977267A-F167-82B5-643B-B58F60390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15" y="1151049"/>
            <a:ext cx="960452" cy="64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139">
            <a:hlinkClick r:id="rId17"/>
            <a:extLst>
              <a:ext uri="{FF2B5EF4-FFF2-40B4-BE49-F238E27FC236}">
                <a16:creationId xmlns:a16="http://schemas.microsoft.com/office/drawing/2014/main" id="{EF8495A9-DF7D-4A2F-4A58-0CB8A5F40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367" y="3677073"/>
            <a:ext cx="5872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TM11R</a:t>
            </a:r>
          </a:p>
        </p:txBody>
      </p:sp>
      <p:sp>
        <p:nvSpPr>
          <p:cNvPr id="30" name="正方形/長方形 91">
            <a:hlinkClick r:id="rId18"/>
            <a:extLst>
              <a:ext uri="{FF2B5EF4-FFF2-40B4-BE49-F238E27FC236}">
                <a16:creationId xmlns:a16="http://schemas.microsoft.com/office/drawing/2014/main" id="{9D73275D-B2A7-A075-3EC9-7037787B32F0}"/>
              </a:ext>
            </a:extLst>
          </p:cNvPr>
          <p:cNvSpPr/>
          <p:nvPr/>
        </p:nvSpPr>
        <p:spPr>
          <a:xfrm>
            <a:off x="6643180" y="3663847"/>
            <a:ext cx="360000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CX</a:t>
            </a:r>
            <a:endParaRPr kumimoji="0" lang="ja-JP" altLang="en-US" sz="1200" b="1" i="0" u="none" strike="noStrike" kern="1200" cap="none" spc="0" normalizeH="0" baseline="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2" name="正方形/長方形 92">
            <a:hlinkClick r:id="rId19"/>
            <a:extLst>
              <a:ext uri="{FF2B5EF4-FFF2-40B4-BE49-F238E27FC236}">
                <a16:creationId xmlns:a16="http://schemas.microsoft.com/office/drawing/2014/main" id="{7C97B505-AE3D-2E75-94A0-9040F7B5C993}"/>
              </a:ext>
            </a:extLst>
          </p:cNvPr>
          <p:cNvSpPr/>
          <p:nvPr/>
        </p:nvSpPr>
        <p:spPr>
          <a:xfrm>
            <a:off x="8269396" y="3666132"/>
            <a:ext cx="935554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DH</a:t>
            </a:r>
            <a:endParaRPr kumimoji="0" lang="ja-JP" altLang="en-US" sz="1200" b="1" i="0" u="none" strike="noStrike" kern="1200" cap="none" spc="0" normalizeH="0" baseline="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3" name="Text Box 139">
            <a:hlinkClick r:id="rId20"/>
            <a:extLst>
              <a:ext uri="{FF2B5EF4-FFF2-40B4-BE49-F238E27FC236}">
                <a16:creationId xmlns:a16="http://schemas.microsoft.com/office/drawing/2014/main" id="{8FEBBE61-C7E5-755E-366C-82969181C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798" y="3689512"/>
            <a:ext cx="2382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IX</a:t>
            </a:r>
            <a:endParaRPr kumimoji="1" lang="en-US" altLang="ja-JP" sz="1200" b="1" i="0" u="none" strike="noStrike" kern="1200" cap="none" spc="0" normalizeH="0" baseline="3000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4" name="正方形/長方形 96">
            <a:extLst>
              <a:ext uri="{FF2B5EF4-FFF2-40B4-BE49-F238E27FC236}">
                <a16:creationId xmlns:a16="http://schemas.microsoft.com/office/drawing/2014/main" id="{9DE6ED3F-A160-DB37-EEDA-BDDC6B0AF783}"/>
              </a:ext>
            </a:extLst>
          </p:cNvPr>
          <p:cNvSpPr/>
          <p:nvPr/>
        </p:nvSpPr>
        <p:spPr>
          <a:xfrm>
            <a:off x="5451798" y="3878186"/>
            <a:ext cx="1349978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Cat.6A Ethernet</a:t>
            </a:r>
            <a:endParaRPr kumimoji="0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Small and Robust</a:t>
            </a:r>
            <a:endParaRPr kumimoji="0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35" name="正方形/長方形 97">
            <a:extLst>
              <a:ext uri="{FF2B5EF4-FFF2-40B4-BE49-F238E27FC236}">
                <a16:creationId xmlns:a16="http://schemas.microsoft.com/office/drawing/2014/main" id="{DD1440DD-2807-3AF1-BC64-1F3FF9B4B142}"/>
              </a:ext>
            </a:extLst>
          </p:cNvPr>
          <p:cNvSpPr/>
          <p:nvPr/>
        </p:nvSpPr>
        <p:spPr>
          <a:xfrm>
            <a:off x="6643182" y="3852521"/>
            <a:ext cx="1344458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USB Type-C</a:t>
            </a:r>
            <a:endParaRPr kumimoji="0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USB4</a:t>
            </a:r>
            <a:r>
              <a:rPr kumimoji="0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 </a:t>
            </a: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Gen.</a:t>
            </a:r>
            <a:r>
              <a:rPr kumimoji="0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 </a:t>
            </a: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2x2</a:t>
            </a:r>
          </a:p>
        </p:txBody>
      </p:sp>
      <p:sp>
        <p:nvSpPr>
          <p:cNvPr id="36" name="正方形/長方形 98">
            <a:extLst>
              <a:ext uri="{FF2B5EF4-FFF2-40B4-BE49-F238E27FC236}">
                <a16:creationId xmlns:a16="http://schemas.microsoft.com/office/drawing/2014/main" id="{5A45E980-5E14-358A-58F0-09C743A4A696}"/>
              </a:ext>
            </a:extLst>
          </p:cNvPr>
          <p:cNvSpPr/>
          <p:nvPr/>
        </p:nvSpPr>
        <p:spPr>
          <a:xfrm>
            <a:off x="8269396" y="3854806"/>
            <a:ext cx="1069259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1mm Pitch</a:t>
            </a:r>
            <a:br>
              <a:rPr kumimoji="0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</a:b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High Speed, Small</a:t>
            </a:r>
            <a:endParaRPr kumimoji="0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37" name="図 101">
            <a:hlinkClick r:id="rId19"/>
            <a:extLst>
              <a:ext uri="{FF2B5EF4-FFF2-40B4-BE49-F238E27FC236}">
                <a16:creationId xmlns:a16="http://schemas.microsoft.com/office/drawing/2014/main" id="{09510437-9001-0144-6225-FD2A60B65A6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30" t="20865" r="9549"/>
          <a:stretch/>
        </p:blipFill>
        <p:spPr>
          <a:xfrm>
            <a:off x="8117524" y="2970256"/>
            <a:ext cx="1399032" cy="775552"/>
          </a:xfrm>
          <a:prstGeom prst="rect">
            <a:avLst/>
          </a:prstGeom>
        </p:spPr>
      </p:pic>
      <p:pic>
        <p:nvPicPr>
          <p:cNvPr id="46" name="Picture 2">
            <a:hlinkClick r:id="rId20"/>
            <a:extLst>
              <a:ext uri="{FF2B5EF4-FFF2-40B4-BE49-F238E27FC236}">
                <a16:creationId xmlns:a16="http://schemas.microsoft.com/office/drawing/2014/main" id="{5A1C3403-9F91-3D9E-A88E-AE28B3D798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0" t="14433" r="-3486" b="11218"/>
          <a:stretch/>
        </p:blipFill>
        <p:spPr bwMode="auto">
          <a:xfrm>
            <a:off x="5290248" y="2865464"/>
            <a:ext cx="1316278" cy="862389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image">
            <a:hlinkClick r:id="rId17"/>
            <a:extLst>
              <a:ext uri="{FF2B5EF4-FFF2-40B4-BE49-F238E27FC236}">
                <a16:creationId xmlns:a16="http://schemas.microsoft.com/office/drawing/2014/main" id="{A75B801A-61A1-9DA3-2CA0-68BC4B218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" t="3224" r="1949" b="2492"/>
          <a:stretch/>
        </p:blipFill>
        <p:spPr bwMode="auto">
          <a:xfrm>
            <a:off x="3990914" y="2891419"/>
            <a:ext cx="1207407" cy="79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図 19" descr="黒い背景と白い文字の絵&#10;&#10;低い精度で自動的に生成された説明">
            <a:hlinkClick r:id="rId18"/>
            <a:extLst>
              <a:ext uri="{FF2B5EF4-FFF2-40B4-BE49-F238E27FC236}">
                <a16:creationId xmlns:a16="http://schemas.microsoft.com/office/drawing/2014/main" id="{FF95F1C4-F24C-3D0E-0315-97B0EA989359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6" t="4364" r="15815" b="24420"/>
          <a:stretch/>
        </p:blipFill>
        <p:spPr>
          <a:xfrm>
            <a:off x="6866022" y="2878082"/>
            <a:ext cx="1107033" cy="969250"/>
          </a:xfrm>
          <a:prstGeom prst="rect">
            <a:avLst/>
          </a:prstGeom>
        </p:spPr>
      </p:pic>
      <p:sp>
        <p:nvSpPr>
          <p:cNvPr id="109" name="Text Box 24">
            <a:hlinkClick r:id="rId25"/>
            <a:extLst>
              <a:ext uri="{FF2B5EF4-FFF2-40B4-BE49-F238E27FC236}">
                <a16:creationId xmlns:a16="http://schemas.microsoft.com/office/drawing/2014/main" id="{E8F71436-EDB0-7DBE-BC75-BDF3758F6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634" y="786112"/>
            <a:ext cx="2274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sng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Small and Low-Profile RF</a:t>
            </a:r>
          </a:p>
        </p:txBody>
      </p:sp>
      <p:sp>
        <p:nvSpPr>
          <p:cNvPr id="110" name="Text Box 24">
            <a:hlinkClick r:id="rId25"/>
            <a:extLst>
              <a:ext uri="{FF2B5EF4-FFF2-40B4-BE49-F238E27FC236}">
                <a16:creationId xmlns:a16="http://schemas.microsoft.com/office/drawing/2014/main" id="{3E778AA7-4E73-68ED-7759-A1456E411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9250" y="786112"/>
            <a:ext cx="2274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sng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Board-to-Board</a:t>
            </a:r>
          </a:p>
        </p:txBody>
      </p:sp>
      <p:sp>
        <p:nvSpPr>
          <p:cNvPr id="111" name="Text Box 24">
            <a:hlinkClick r:id="rId25"/>
            <a:extLst>
              <a:ext uri="{FF2B5EF4-FFF2-40B4-BE49-F238E27FC236}">
                <a16:creationId xmlns:a16="http://schemas.microsoft.com/office/drawing/2014/main" id="{995FF8D0-9136-CCE7-5231-36DB008CE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634" y="2706352"/>
            <a:ext cx="2274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sng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Small Interface</a:t>
            </a:r>
          </a:p>
        </p:txBody>
      </p:sp>
      <p:pic>
        <p:nvPicPr>
          <p:cNvPr id="113" name="図 104">
            <a:hlinkClick r:id="rId26"/>
            <a:extLst>
              <a:ext uri="{FF2B5EF4-FFF2-40B4-BE49-F238E27FC236}">
                <a16:creationId xmlns:a16="http://schemas.microsoft.com/office/drawing/2014/main" id="{863D6758-2D27-BA4A-E0F8-1AFE38471F6C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44" t="15914" r="5544" b="8624"/>
          <a:stretch/>
        </p:blipFill>
        <p:spPr>
          <a:xfrm>
            <a:off x="7111678" y="4571103"/>
            <a:ext cx="1451982" cy="826824"/>
          </a:xfrm>
          <a:prstGeom prst="rect">
            <a:avLst/>
          </a:prstGeom>
        </p:spPr>
      </p:pic>
      <p:pic>
        <p:nvPicPr>
          <p:cNvPr id="114" name="図 105">
            <a:hlinkClick r:id="rId28"/>
            <a:extLst>
              <a:ext uri="{FF2B5EF4-FFF2-40B4-BE49-F238E27FC236}">
                <a16:creationId xmlns:a16="http://schemas.microsoft.com/office/drawing/2014/main" id="{1998A452-49A1-EC26-1280-6340E905220C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2660" y="4593330"/>
            <a:ext cx="1214003" cy="887549"/>
          </a:xfrm>
          <a:prstGeom prst="rect">
            <a:avLst/>
          </a:prstGeom>
        </p:spPr>
      </p:pic>
      <p:sp>
        <p:nvSpPr>
          <p:cNvPr id="115" name="正方形/長方形 106">
            <a:extLst>
              <a:ext uri="{FF2B5EF4-FFF2-40B4-BE49-F238E27FC236}">
                <a16:creationId xmlns:a16="http://schemas.microsoft.com/office/drawing/2014/main" id="{853574CC-BB21-B846-0BAD-EFB6C1284617}"/>
              </a:ext>
            </a:extLst>
          </p:cNvPr>
          <p:cNvSpPr/>
          <p:nvPr/>
        </p:nvSpPr>
        <p:spPr>
          <a:xfrm>
            <a:off x="4199236" y="5578185"/>
            <a:ext cx="1278349" cy="5847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Robust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Pitch: 0.5/1.0mm</a:t>
            </a:r>
            <a:endParaRPr kumimoji="0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Height: 2.0mm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No. of Pos.: 6-80</a:t>
            </a:r>
            <a:endParaRPr kumimoji="0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16" name="正方形/長方形 107">
            <a:hlinkClick r:id="rId30"/>
            <a:extLst>
              <a:ext uri="{FF2B5EF4-FFF2-40B4-BE49-F238E27FC236}">
                <a16:creationId xmlns:a16="http://schemas.microsoft.com/office/drawing/2014/main" id="{1AE7A53D-2B8F-44CA-335B-021BC947FA03}"/>
              </a:ext>
            </a:extLst>
          </p:cNvPr>
          <p:cNvSpPr/>
          <p:nvPr/>
        </p:nvSpPr>
        <p:spPr>
          <a:xfrm>
            <a:off x="4190092" y="5392507"/>
            <a:ext cx="648000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FH52K</a:t>
            </a:r>
            <a:endParaRPr kumimoji="0" lang="ja-JP" altLang="en-US" sz="1200" b="1" i="0" u="none" strike="noStrike" kern="1200" cap="none" spc="0" normalizeH="0" baseline="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17" name="正方形/長方形 108">
            <a:extLst>
              <a:ext uri="{FF2B5EF4-FFF2-40B4-BE49-F238E27FC236}">
                <a16:creationId xmlns:a16="http://schemas.microsoft.com/office/drawing/2014/main" id="{F7680E7D-05CC-FD56-AB3E-36B4880F389B}"/>
              </a:ext>
            </a:extLst>
          </p:cNvPr>
          <p:cNvSpPr/>
          <p:nvPr/>
        </p:nvSpPr>
        <p:spPr>
          <a:xfrm>
            <a:off x="5764939" y="5552367"/>
            <a:ext cx="1167826" cy="5847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Robust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Pitch: 0.5mm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Height: 2.55mm</a:t>
            </a:r>
            <a:b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</a:b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No. of Pos.: 10-80</a:t>
            </a:r>
          </a:p>
        </p:txBody>
      </p:sp>
      <p:sp>
        <p:nvSpPr>
          <p:cNvPr id="118" name="正方形/長方形 109">
            <a:hlinkClick r:id="rId28"/>
            <a:extLst>
              <a:ext uri="{FF2B5EF4-FFF2-40B4-BE49-F238E27FC236}">
                <a16:creationId xmlns:a16="http://schemas.microsoft.com/office/drawing/2014/main" id="{72EDECD1-512E-FCB0-A354-8EFED7722622}"/>
              </a:ext>
            </a:extLst>
          </p:cNvPr>
          <p:cNvSpPr/>
          <p:nvPr/>
        </p:nvSpPr>
        <p:spPr>
          <a:xfrm>
            <a:off x="5764939" y="5366689"/>
            <a:ext cx="648000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FH28K</a:t>
            </a:r>
            <a:endParaRPr kumimoji="0" lang="ja-JP" altLang="en-US" sz="1200" b="1" i="0" u="none" strike="noStrike" kern="1200" cap="none" spc="0" normalizeH="0" baseline="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19" name="正方形/長方形 110">
            <a:extLst>
              <a:ext uri="{FF2B5EF4-FFF2-40B4-BE49-F238E27FC236}">
                <a16:creationId xmlns:a16="http://schemas.microsoft.com/office/drawing/2014/main" id="{81DD8C4D-DAA4-147C-C981-BF90A13C71C7}"/>
              </a:ext>
            </a:extLst>
          </p:cNvPr>
          <p:cNvSpPr/>
          <p:nvPr/>
        </p:nvSpPr>
        <p:spPr>
          <a:xfrm>
            <a:off x="7256303" y="5527361"/>
            <a:ext cx="1080695" cy="5847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Compact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Pitch: 0.5mm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Height: 1.0mm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No. of Pos.: 4-50</a:t>
            </a:r>
            <a:endParaRPr kumimoji="0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20" name="正方形/長方形 111">
            <a:hlinkClick r:id="rId26"/>
            <a:extLst>
              <a:ext uri="{FF2B5EF4-FFF2-40B4-BE49-F238E27FC236}">
                <a16:creationId xmlns:a16="http://schemas.microsoft.com/office/drawing/2014/main" id="{0DCABE6A-5BD8-5959-BC0F-F1F05243659E}"/>
              </a:ext>
            </a:extLst>
          </p:cNvPr>
          <p:cNvSpPr/>
          <p:nvPr/>
        </p:nvSpPr>
        <p:spPr>
          <a:xfrm>
            <a:off x="7256303" y="5341683"/>
            <a:ext cx="540000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FH34</a:t>
            </a:r>
            <a:endParaRPr kumimoji="0" lang="ja-JP" altLang="en-US" sz="1200" b="1" i="0" u="none" strike="noStrike" kern="1200" cap="none" spc="0" normalizeH="0" baseline="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121" name="図 112">
            <a:extLst>
              <a:ext uri="{FF2B5EF4-FFF2-40B4-BE49-F238E27FC236}">
                <a16:creationId xmlns:a16="http://schemas.microsoft.com/office/drawing/2014/main" id="{13C907CD-D383-30E8-3FD5-9F3AE45DA65F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520" y="5345140"/>
            <a:ext cx="478832" cy="264554"/>
          </a:xfrm>
          <a:prstGeom prst="rect">
            <a:avLst/>
          </a:prstGeom>
        </p:spPr>
      </p:pic>
      <p:pic>
        <p:nvPicPr>
          <p:cNvPr id="122" name="図 113">
            <a:extLst>
              <a:ext uri="{FF2B5EF4-FFF2-40B4-BE49-F238E27FC236}">
                <a16:creationId xmlns:a16="http://schemas.microsoft.com/office/drawing/2014/main" id="{F34E6840-5E92-2386-95AB-038A11C4D5A3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835" y="5294316"/>
            <a:ext cx="478832" cy="264554"/>
          </a:xfrm>
          <a:prstGeom prst="rect">
            <a:avLst/>
          </a:prstGeom>
        </p:spPr>
      </p:pic>
      <p:pic>
        <p:nvPicPr>
          <p:cNvPr id="123" name="図 114">
            <a:extLst>
              <a:ext uri="{FF2B5EF4-FFF2-40B4-BE49-F238E27FC236}">
                <a16:creationId xmlns:a16="http://schemas.microsoft.com/office/drawing/2014/main" id="{A4E34147-6F14-C401-5AD9-E6D980441B5F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432" y="5319322"/>
            <a:ext cx="478832" cy="264554"/>
          </a:xfrm>
          <a:prstGeom prst="rect">
            <a:avLst/>
          </a:prstGeom>
        </p:spPr>
      </p:pic>
      <p:pic>
        <p:nvPicPr>
          <p:cNvPr id="124" name="図 120">
            <a:hlinkClick r:id="rId32"/>
            <a:extLst>
              <a:ext uri="{FF2B5EF4-FFF2-40B4-BE49-F238E27FC236}">
                <a16:creationId xmlns:a16="http://schemas.microsoft.com/office/drawing/2014/main" id="{41CE95E4-E2CE-54C4-E3E0-D72094D1B067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37" t="21244"/>
          <a:stretch/>
        </p:blipFill>
        <p:spPr>
          <a:xfrm>
            <a:off x="10152042" y="4498309"/>
            <a:ext cx="1041117" cy="857062"/>
          </a:xfrm>
          <a:prstGeom prst="rect">
            <a:avLst/>
          </a:prstGeom>
        </p:spPr>
      </p:pic>
      <p:sp>
        <p:nvSpPr>
          <p:cNvPr id="125" name="正方形/長方形 124">
            <a:extLst>
              <a:ext uri="{FF2B5EF4-FFF2-40B4-BE49-F238E27FC236}">
                <a16:creationId xmlns:a16="http://schemas.microsoft.com/office/drawing/2014/main" id="{A4608FB2-205F-B3BE-FD9D-17587854E9FC}"/>
              </a:ext>
            </a:extLst>
          </p:cNvPr>
          <p:cNvSpPr/>
          <p:nvPr/>
        </p:nvSpPr>
        <p:spPr>
          <a:xfrm>
            <a:off x="8875551" y="5487113"/>
            <a:ext cx="1306500" cy="5847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Supported Shielded FFC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Pitch: 0.5mm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Height: 2.5mm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No. of Pos.: 15-68</a:t>
            </a:r>
            <a:endParaRPr kumimoji="0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26" name="正方形/長方形 125">
            <a:hlinkClick r:id="rId34"/>
            <a:extLst>
              <a:ext uri="{FF2B5EF4-FFF2-40B4-BE49-F238E27FC236}">
                <a16:creationId xmlns:a16="http://schemas.microsoft.com/office/drawing/2014/main" id="{64F5C1FD-D46F-BBC6-6221-0FD89E538895}"/>
              </a:ext>
            </a:extLst>
          </p:cNvPr>
          <p:cNvSpPr/>
          <p:nvPr/>
        </p:nvSpPr>
        <p:spPr>
          <a:xfrm>
            <a:off x="8891092" y="5301435"/>
            <a:ext cx="540000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FH41</a:t>
            </a:r>
            <a:endParaRPr kumimoji="0" lang="ja-JP" altLang="en-US" sz="1200" b="1" i="0" u="none" strike="noStrike" kern="1200" cap="none" spc="0" normalizeH="0" baseline="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27" name="正方形/長方形 126">
            <a:extLst>
              <a:ext uri="{FF2B5EF4-FFF2-40B4-BE49-F238E27FC236}">
                <a16:creationId xmlns:a16="http://schemas.microsoft.com/office/drawing/2014/main" id="{AF7FE9FA-6979-6C74-7149-5A1246C85447}"/>
              </a:ext>
            </a:extLst>
          </p:cNvPr>
          <p:cNvSpPr/>
          <p:nvPr/>
        </p:nvSpPr>
        <p:spPr>
          <a:xfrm>
            <a:off x="10311729" y="5459667"/>
            <a:ext cx="1167826" cy="5847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One Action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Pitch: 0.5mm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Height: 2.8mm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No. of Pos.: 10-50</a:t>
            </a:r>
            <a:endParaRPr kumimoji="0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28" name="正方形/長方形 127">
            <a:hlinkClick r:id="rId32"/>
            <a:extLst>
              <a:ext uri="{FF2B5EF4-FFF2-40B4-BE49-F238E27FC236}">
                <a16:creationId xmlns:a16="http://schemas.microsoft.com/office/drawing/2014/main" id="{684181C4-7B2A-8BC1-B86B-F7705015ED17}"/>
              </a:ext>
            </a:extLst>
          </p:cNvPr>
          <p:cNvSpPr/>
          <p:nvPr/>
        </p:nvSpPr>
        <p:spPr>
          <a:xfrm>
            <a:off x="10311729" y="5273989"/>
            <a:ext cx="648000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FH63S</a:t>
            </a:r>
            <a:endParaRPr kumimoji="0" lang="ja-JP" altLang="en-US" sz="1200" b="1" i="0" u="none" strike="noStrike" kern="1200" cap="none" spc="0" normalizeH="0" baseline="0" noProof="0">
              <a:ln>
                <a:noFill/>
              </a:ln>
              <a:solidFill>
                <a:srgbClr val="004098"/>
              </a:solidFill>
              <a:effectLst/>
              <a:uLnTx/>
              <a:uFillTx/>
              <a:latin typeface="Helvetica" pitchFamily="2" charset="0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129" name="図 128">
            <a:extLst>
              <a:ext uri="{FF2B5EF4-FFF2-40B4-BE49-F238E27FC236}">
                <a16:creationId xmlns:a16="http://schemas.microsoft.com/office/drawing/2014/main" id="{39371625-153D-8355-A305-85F2CE77E38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9332" y="5299649"/>
            <a:ext cx="487098" cy="324000"/>
          </a:xfrm>
          <a:prstGeom prst="rect">
            <a:avLst/>
          </a:prstGeom>
        </p:spPr>
      </p:pic>
      <p:pic>
        <p:nvPicPr>
          <p:cNvPr id="130" name="図 129">
            <a:extLst>
              <a:ext uri="{FF2B5EF4-FFF2-40B4-BE49-F238E27FC236}">
                <a16:creationId xmlns:a16="http://schemas.microsoft.com/office/drawing/2014/main" id="{5DAD3386-63B2-C034-3CD6-BCD163EBC9EF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3861" y="5254068"/>
            <a:ext cx="482173" cy="266400"/>
          </a:xfrm>
          <a:prstGeom prst="rect">
            <a:avLst/>
          </a:prstGeom>
        </p:spPr>
      </p:pic>
      <p:pic>
        <p:nvPicPr>
          <p:cNvPr id="131" name="図 130">
            <a:hlinkClick r:id="rId34"/>
            <a:extLst>
              <a:ext uri="{FF2B5EF4-FFF2-40B4-BE49-F238E27FC236}">
                <a16:creationId xmlns:a16="http://schemas.microsoft.com/office/drawing/2014/main" id="{E7B689BB-81BE-4EA6-18D8-ECDF8E870CBE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50" t="9101" r="6411" b="10855"/>
          <a:stretch/>
        </p:blipFill>
        <p:spPr>
          <a:xfrm>
            <a:off x="8672911" y="4534531"/>
            <a:ext cx="1208496" cy="763538"/>
          </a:xfrm>
          <a:prstGeom prst="rect">
            <a:avLst/>
          </a:prstGeom>
        </p:spPr>
      </p:pic>
      <p:pic>
        <p:nvPicPr>
          <p:cNvPr id="132" name="図 6" descr="テキスト&#10;&#10;自動的に生成された説明">
            <a:hlinkClick r:id="rId30"/>
            <a:extLst>
              <a:ext uri="{FF2B5EF4-FFF2-40B4-BE49-F238E27FC236}">
                <a16:creationId xmlns:a16="http://schemas.microsoft.com/office/drawing/2014/main" id="{F00CE060-5AA4-B84A-582B-C9DFD8CD8C81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0" t="21913" r="21184" b="19689"/>
          <a:stretch/>
        </p:blipFill>
        <p:spPr>
          <a:xfrm>
            <a:off x="4084588" y="4586453"/>
            <a:ext cx="1054338" cy="894426"/>
          </a:xfrm>
          <a:prstGeom prst="rect">
            <a:avLst/>
          </a:prstGeom>
        </p:spPr>
      </p:pic>
      <p:sp>
        <p:nvSpPr>
          <p:cNvPr id="133" name="Text Box 24">
            <a:hlinkClick r:id="rId25"/>
            <a:extLst>
              <a:ext uri="{FF2B5EF4-FFF2-40B4-BE49-F238E27FC236}">
                <a16:creationId xmlns:a16="http://schemas.microsoft.com/office/drawing/2014/main" id="{CA05AB21-009D-7904-0DC3-2E4FF6DC7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271" y="4316331"/>
            <a:ext cx="22742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sng" strike="noStrike" kern="1200" cap="none" spc="0" normalizeH="0" baseline="0" noProof="0">
                <a:ln>
                  <a:noFill/>
                </a:ln>
                <a:solidFill>
                  <a:srgbClr val="004098"/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FPC/FFC</a:t>
            </a:r>
          </a:p>
        </p:txBody>
      </p:sp>
      <p:sp>
        <p:nvSpPr>
          <p:cNvPr id="134" name="正方形/長方形 93">
            <a:extLst>
              <a:ext uri="{FF2B5EF4-FFF2-40B4-BE49-F238E27FC236}">
                <a16:creationId xmlns:a16="http://schemas.microsoft.com/office/drawing/2014/main" id="{5BC263EE-4C8A-11D5-18AE-9619A240493C}"/>
              </a:ext>
            </a:extLst>
          </p:cNvPr>
          <p:cNvSpPr/>
          <p:nvPr/>
        </p:nvSpPr>
        <p:spPr>
          <a:xfrm>
            <a:off x="4134896" y="3892517"/>
            <a:ext cx="1464618" cy="33855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RJ45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EMI</a:t>
            </a:r>
            <a:r>
              <a:rPr kumimoji="0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 </a:t>
            </a:r>
            <a:r>
              <a:rPr kumimoji="0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Helvetica" pitchFamily="2" charset="0"/>
                <a:ea typeface="Meiryo UI" panose="020B0604030504040204" pitchFamily="50" charset="-128"/>
                <a:cs typeface="+mn-cs"/>
              </a:rPr>
              <a:t>Modular Jack</a:t>
            </a:r>
          </a:p>
        </p:txBody>
      </p:sp>
      <p:pic>
        <p:nvPicPr>
          <p:cNvPr id="135" name="図 94">
            <a:extLst>
              <a:ext uri="{FF2B5EF4-FFF2-40B4-BE49-F238E27FC236}">
                <a16:creationId xmlns:a16="http://schemas.microsoft.com/office/drawing/2014/main" id="{7531073D-954E-15AE-8724-6F27A4BBCC11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935" y="3710806"/>
            <a:ext cx="323998" cy="144000"/>
          </a:xfrm>
          <a:prstGeom prst="rect">
            <a:avLst/>
          </a:prstGeom>
        </p:spPr>
      </p:pic>
      <p:pic>
        <p:nvPicPr>
          <p:cNvPr id="136" name="図 9">
            <a:extLst>
              <a:ext uri="{FF2B5EF4-FFF2-40B4-BE49-F238E27FC236}">
                <a16:creationId xmlns:a16="http://schemas.microsoft.com/office/drawing/2014/main" id="{4E74ACDD-EC6E-8444-E29F-F4E863A4CC33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7080" y="3736754"/>
            <a:ext cx="369349" cy="28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77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heme/theme1.xml><?xml version="1.0" encoding="utf-8"?>
<a:theme xmlns:a="http://schemas.openxmlformats.org/drawingml/2006/main" name="3_Content Slides_One Heading">
  <a:themeElements>
    <a:clrScheme name="Blu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 Americas FY24 PPT Template.potx" id="{D57756AC-4AD3-4D50-BB52-8B9AB69EC709}" vid="{32A0D0A2-4B6F-478A-901A-43992BDA5B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</Words>
  <Application>Microsoft Office PowerPoint</Application>
  <PresentationFormat>Widescreen</PresentationFormat>
  <Paragraphs>132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3_Content Slides_One Heading</vt:lpstr>
      <vt:lpstr>Connectors For Human Machine Interface (HMI)</vt:lpstr>
      <vt:lpstr>Connectors For Human Machine Interface (HMI)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Hamzah Subhani</dc:creator>
  <cp:lastModifiedBy>Hamzah Subhani</cp:lastModifiedBy>
  <cp:revision>3</cp:revision>
  <dcterms:created xsi:type="dcterms:W3CDTF">2025-08-11T20:07:40Z</dcterms:created>
  <dcterms:modified xsi:type="dcterms:W3CDTF">2025-08-12T15:08:04Z</dcterms:modified>
</cp:coreProperties>
</file>