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464" r:id="rId2"/>
    <p:sldId id="14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54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0CCCF-408A-46BA-B5C1-128A333887E8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49620-361B-4E5F-A615-971A6324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3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8F87A-536D-86B0-EA12-259732A57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99EEE-45C6-6D7A-B943-E10F63D16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46BE9-376E-8AF7-F761-7AD0C5144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3524D-2664-77C0-B1E0-D4D280AF6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14DC9-10B7-48D6-9DD6-8C0C17376C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+mn-ea"/>
                <a:cs typeface="+mn-cs"/>
              </a:rPr>
              <a:pPr marL="0" marR="0" lvl="0" indent="0" algn="r" defTabSz="609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06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A1804-B734-4038-92DD-58FCA401A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BE04E7-7643-A864-5C70-9CFB559F4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C7EDE-3CF1-896F-50A8-11203F188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368D0-1584-E841-2C59-B66F4BF7A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14DC9-10B7-48D6-9DD6-8C0C17376C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+mn-ea"/>
                <a:cs typeface="+mn-cs"/>
              </a:rPr>
              <a:pPr marL="0" marR="0" lvl="0" indent="0" algn="r" defTabSz="609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36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Image 1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1" y="1552172"/>
            <a:ext cx="5577840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1" y="1085328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CE7D255-496D-B22E-83C7-48BDBB274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9699" y="1551924"/>
            <a:ext cx="4918564" cy="433759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7634A-469A-FB4B-B11B-C98AA712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51931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6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Content 1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1" y="1552172"/>
            <a:ext cx="5577840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1" y="1085328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7634A-469A-FB4B-B11B-C98AA712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51931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0678D1-6A94-6AFA-91AF-D58B81A1E44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96489" y="1555108"/>
            <a:ext cx="4891773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1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&amp; Content_1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757" y="1552172"/>
            <a:ext cx="5577840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07757" y="1085328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CE7D255-496D-B22E-83C7-48BDBB274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881" y="1085329"/>
            <a:ext cx="5141913" cy="480419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7634A-469A-FB4B-B11B-C98AA712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49265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No Images_1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0" y="1560966"/>
            <a:ext cx="11058109" cy="4338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0" y="1094122"/>
            <a:ext cx="11058109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D1DB0-4700-81DF-5287-B059FCF0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43137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9F4C41-053E-4E7D-8CDF-C26A1FCBD784}"/>
              </a:ext>
            </a:extLst>
          </p:cNvPr>
          <p:cNvGrpSpPr/>
          <p:nvPr userDrawn="1"/>
        </p:nvGrpSpPr>
        <p:grpSpPr>
          <a:xfrm>
            <a:off x="612146" y="2731199"/>
            <a:ext cx="4075847" cy="845838"/>
            <a:chOff x="459109" y="2050297"/>
            <a:chExt cx="3056885" cy="6349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A2FB2B-9A1A-4458-9DDF-20AFA0A5CB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9109" y="2578923"/>
              <a:ext cx="3056885" cy="1063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146FAF-5809-4A5D-9C30-A5A921A3BF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336" y="2050297"/>
              <a:ext cx="1620915" cy="433286"/>
            </a:xfrm>
            <a:prstGeom prst="rect">
              <a:avLst/>
            </a:prstGeom>
          </p:spPr>
        </p:pic>
      </p:grp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94F5AA2-83DD-4C90-8EB9-E59934B9C4F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82600" y="271604"/>
            <a:ext cx="11214100" cy="635779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76374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ooter and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8">
            <a:extLst>
              <a:ext uri="{FF2B5EF4-FFF2-40B4-BE49-F238E27FC236}">
                <a16:creationId xmlns:a16="http://schemas.microsoft.com/office/drawing/2014/main" id="{49F01303-B0A1-9BFD-1F8B-B4BB968A614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946" y="6394039"/>
            <a:ext cx="5401720" cy="1317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ADFA95-7122-2EF0-9BE4-2F17A7A884CE}"/>
              </a:ext>
            </a:extLst>
          </p:cNvPr>
          <p:cNvGrpSpPr/>
          <p:nvPr userDrawn="1"/>
        </p:nvGrpSpPr>
        <p:grpSpPr>
          <a:xfrm>
            <a:off x="303682" y="6193436"/>
            <a:ext cx="6284965" cy="499582"/>
            <a:chOff x="307478" y="6227991"/>
            <a:chExt cx="6363527" cy="505827"/>
          </a:xfrm>
        </p:grpSpPr>
        <p:pic>
          <p:nvPicPr>
            <p:cNvPr id="4" name="object 10">
              <a:extLst>
                <a:ext uri="{FF2B5EF4-FFF2-40B4-BE49-F238E27FC236}">
                  <a16:creationId xmlns:a16="http://schemas.microsoft.com/office/drawing/2014/main" id="{14789D07-BA74-AAB2-24DA-843C6FFA4820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2719" y="6417405"/>
              <a:ext cx="96202" cy="134302"/>
            </a:xfrm>
            <a:prstGeom prst="rect">
              <a:avLst/>
            </a:prstGeom>
          </p:spPr>
        </p:pic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0BA1C9A1-E178-0692-D103-490EC97A0DC4}"/>
                </a:ext>
              </a:extLst>
            </p:cNvPr>
            <p:cNvSpPr/>
            <p:nvPr/>
          </p:nvSpPr>
          <p:spPr>
            <a:xfrm>
              <a:off x="6004221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2">
              <a:extLst>
                <a:ext uri="{FF2B5EF4-FFF2-40B4-BE49-F238E27FC236}">
                  <a16:creationId xmlns:a16="http://schemas.microsoft.com/office/drawing/2014/main" id="{A6E069A9-DB5C-B3C8-D0A2-96BF92F9688E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824" y="6417405"/>
              <a:ext cx="96202" cy="134302"/>
            </a:xfrm>
            <a:prstGeom prst="rect">
              <a:avLst/>
            </a:prstGeom>
          </p:spPr>
        </p:pic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0984EE09-0D6C-2F36-1084-DA2BD9F6584C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9156" y="6417401"/>
              <a:ext cx="94094" cy="132765"/>
            </a:xfrm>
            <a:prstGeom prst="rect">
              <a:avLst/>
            </a:prstGeom>
          </p:spPr>
        </p:pic>
        <p:pic>
          <p:nvPicPr>
            <p:cNvPr id="8" name="object 14">
              <a:extLst>
                <a:ext uri="{FF2B5EF4-FFF2-40B4-BE49-F238E27FC236}">
                  <a16:creationId xmlns:a16="http://schemas.microsoft.com/office/drawing/2014/main" id="{D45F1F72-0353-9DC7-4E5A-F88F5903D4F4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57" y="6417405"/>
              <a:ext cx="80048" cy="132765"/>
            </a:xfrm>
            <a:prstGeom prst="rect">
              <a:avLst/>
            </a:prstGeom>
          </p:spPr>
        </p:pic>
        <p:pic>
          <p:nvPicPr>
            <p:cNvPr id="9" name="object 23">
              <a:extLst>
                <a:ext uri="{FF2B5EF4-FFF2-40B4-BE49-F238E27FC236}">
                  <a16:creationId xmlns:a16="http://schemas.microsoft.com/office/drawing/2014/main" id="{C4BD7E6B-3BE6-F7A8-487A-2E851204196B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78" y="6227991"/>
              <a:ext cx="1633711" cy="438221"/>
            </a:xfrm>
            <a:prstGeom prst="rect">
              <a:avLst/>
            </a:prstGeom>
          </p:spPr>
        </p:pic>
        <p:pic>
          <p:nvPicPr>
            <p:cNvPr id="10" name="object 24">
              <a:extLst>
                <a:ext uri="{FF2B5EF4-FFF2-40B4-BE49-F238E27FC236}">
                  <a16:creationId xmlns:a16="http://schemas.microsoft.com/office/drawing/2014/main" id="{F5FEAE6C-72C9-C3A1-6AD9-BB877CA17A88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2357" y="6415873"/>
              <a:ext cx="95821" cy="135839"/>
            </a:xfrm>
            <a:prstGeom prst="rect">
              <a:avLst/>
            </a:prstGeom>
          </p:spPr>
        </p:pic>
        <p:pic>
          <p:nvPicPr>
            <p:cNvPr id="11" name="object 25">
              <a:extLst>
                <a:ext uri="{FF2B5EF4-FFF2-40B4-BE49-F238E27FC236}">
                  <a16:creationId xmlns:a16="http://schemas.microsoft.com/office/drawing/2014/main" id="{1FF0CE1D-3C99-058A-5638-855E786E2137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056" y="6415868"/>
              <a:ext cx="96202" cy="135839"/>
            </a:xfrm>
            <a:prstGeom prst="rect">
              <a:avLst/>
            </a:prstGeom>
          </p:spPr>
        </p:pic>
        <p:pic>
          <p:nvPicPr>
            <p:cNvPr id="12" name="object 26">
              <a:extLst>
                <a:ext uri="{FF2B5EF4-FFF2-40B4-BE49-F238E27FC236}">
                  <a16:creationId xmlns:a16="http://schemas.microsoft.com/office/drawing/2014/main" id="{5535F14B-441D-04F1-4A73-12D27A786069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668" y="6417405"/>
              <a:ext cx="90042" cy="132765"/>
            </a:xfrm>
            <a:prstGeom prst="rect">
              <a:avLst/>
            </a:prstGeom>
          </p:spPr>
        </p:pic>
        <p:pic>
          <p:nvPicPr>
            <p:cNvPr id="13" name="object 27">
              <a:extLst>
                <a:ext uri="{FF2B5EF4-FFF2-40B4-BE49-F238E27FC236}">
                  <a16:creationId xmlns:a16="http://schemas.microsoft.com/office/drawing/2014/main" id="{B6116556-0306-9044-A3BC-E2BB30105C86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102" y="6417405"/>
              <a:ext cx="90042" cy="132765"/>
            </a:xfrm>
            <a:prstGeom prst="rect">
              <a:avLst/>
            </a:prstGeom>
          </p:spPr>
        </p:pic>
        <p:pic>
          <p:nvPicPr>
            <p:cNvPr id="14" name="object 28">
              <a:extLst>
                <a:ext uri="{FF2B5EF4-FFF2-40B4-BE49-F238E27FC236}">
                  <a16:creationId xmlns:a16="http://schemas.microsoft.com/office/drawing/2014/main" id="{1521B3B6-1129-5D87-F8A5-8BDEC7A45305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2532" y="6417405"/>
              <a:ext cx="80048" cy="132765"/>
            </a:xfrm>
            <a:prstGeom prst="rect">
              <a:avLst/>
            </a:prstGeom>
          </p:spPr>
        </p:pic>
        <p:pic>
          <p:nvPicPr>
            <p:cNvPr id="15" name="object 29">
              <a:extLst>
                <a:ext uri="{FF2B5EF4-FFF2-40B4-BE49-F238E27FC236}">
                  <a16:creationId xmlns:a16="http://schemas.microsoft.com/office/drawing/2014/main" id="{1A9BB888-406A-D7D1-D875-F6699A0119F6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890" y="6415873"/>
              <a:ext cx="95821" cy="135839"/>
            </a:xfrm>
            <a:prstGeom prst="rect">
              <a:avLst/>
            </a:prstGeom>
          </p:spPr>
        </p:pic>
        <p:sp>
          <p:nvSpPr>
            <p:cNvPr id="16" name="object 30">
              <a:extLst>
                <a:ext uri="{FF2B5EF4-FFF2-40B4-BE49-F238E27FC236}">
                  <a16:creationId xmlns:a16="http://schemas.microsoft.com/office/drawing/2014/main" id="{CE8E63CF-9F98-178E-EEE5-41D42775796C}"/>
                </a:ext>
              </a:extLst>
            </p:cNvPr>
            <p:cNvSpPr/>
            <p:nvPr/>
          </p:nvSpPr>
          <p:spPr>
            <a:xfrm>
              <a:off x="4106684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1">
              <a:extLst>
                <a:ext uri="{FF2B5EF4-FFF2-40B4-BE49-F238E27FC236}">
                  <a16:creationId xmlns:a16="http://schemas.microsoft.com/office/drawing/2014/main" id="{98569DE6-B547-441D-32AA-80B07A9AF8CA}"/>
                </a:ext>
              </a:extLst>
            </p:cNvPr>
            <p:cNvSpPr/>
            <p:nvPr/>
          </p:nvSpPr>
          <p:spPr>
            <a:xfrm>
              <a:off x="4300308" y="6417411"/>
              <a:ext cx="17145" cy="133350"/>
            </a:xfrm>
            <a:custGeom>
              <a:avLst/>
              <a:gdLst/>
              <a:ahLst/>
              <a:cxnLst/>
              <a:rect l="l" t="t" r="r" b="b"/>
              <a:pathLst>
                <a:path w="17145" h="133350">
                  <a:moveTo>
                    <a:pt x="16548" y="0"/>
                  </a:moveTo>
                  <a:lnTo>
                    <a:pt x="0" y="0"/>
                  </a:lnTo>
                  <a:lnTo>
                    <a:pt x="0" y="132765"/>
                  </a:lnTo>
                  <a:lnTo>
                    <a:pt x="16548" y="132765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32">
              <a:extLst>
                <a:ext uri="{FF2B5EF4-FFF2-40B4-BE49-F238E27FC236}">
                  <a16:creationId xmlns:a16="http://schemas.microsoft.com/office/drawing/2014/main" id="{02B0E42A-B5E9-79FE-4F3F-D6AB98390C37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936" y="6417405"/>
              <a:ext cx="90042" cy="132765"/>
            </a:xfrm>
            <a:prstGeom prst="rect">
              <a:avLst/>
            </a:prstGeom>
          </p:spPr>
        </p:pic>
        <p:pic>
          <p:nvPicPr>
            <p:cNvPr id="19" name="object 33">
              <a:extLst>
                <a:ext uri="{FF2B5EF4-FFF2-40B4-BE49-F238E27FC236}">
                  <a16:creationId xmlns:a16="http://schemas.microsoft.com/office/drawing/2014/main" id="{AC7DA20F-59B9-275B-0714-4A3C2C83AB3F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372" y="6415864"/>
              <a:ext cx="96977" cy="135839"/>
            </a:xfrm>
            <a:prstGeom prst="rect">
              <a:avLst/>
            </a:prstGeom>
          </p:spPr>
        </p:pic>
        <p:sp>
          <p:nvSpPr>
            <p:cNvPr id="20" name="object 34">
              <a:extLst>
                <a:ext uri="{FF2B5EF4-FFF2-40B4-BE49-F238E27FC236}">
                  <a16:creationId xmlns:a16="http://schemas.microsoft.com/office/drawing/2014/main" id="{2368E5B2-7DFF-B83A-1271-59AB1C4D0031}"/>
                </a:ext>
              </a:extLst>
            </p:cNvPr>
            <p:cNvSpPr/>
            <p:nvPr/>
          </p:nvSpPr>
          <p:spPr>
            <a:xfrm>
              <a:off x="4925009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5">
              <a:extLst>
                <a:ext uri="{FF2B5EF4-FFF2-40B4-BE49-F238E27FC236}">
                  <a16:creationId xmlns:a16="http://schemas.microsoft.com/office/drawing/2014/main" id="{8E843DC9-11BD-F05A-3248-933D3D88D037}"/>
                </a:ext>
              </a:extLst>
            </p:cNvPr>
            <p:cNvSpPr/>
            <p:nvPr/>
          </p:nvSpPr>
          <p:spPr>
            <a:xfrm>
              <a:off x="5117605" y="6416840"/>
              <a:ext cx="90170" cy="133350"/>
            </a:xfrm>
            <a:custGeom>
              <a:avLst/>
              <a:gdLst/>
              <a:ahLst/>
              <a:cxnLst/>
              <a:rect l="l" t="t" r="r" b="b"/>
              <a:pathLst>
                <a:path w="90170" h="133350">
                  <a:moveTo>
                    <a:pt x="90043" y="0"/>
                  </a:moveTo>
                  <a:lnTo>
                    <a:pt x="73494" y="0"/>
                  </a:lnTo>
                  <a:lnTo>
                    <a:pt x="73494" y="57150"/>
                  </a:lnTo>
                  <a:lnTo>
                    <a:pt x="16535" y="57150"/>
                  </a:lnTo>
                  <a:lnTo>
                    <a:pt x="16535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72390"/>
                  </a:lnTo>
                  <a:lnTo>
                    <a:pt x="0" y="133350"/>
                  </a:lnTo>
                  <a:lnTo>
                    <a:pt x="16535" y="133350"/>
                  </a:lnTo>
                  <a:lnTo>
                    <a:pt x="16535" y="72390"/>
                  </a:lnTo>
                  <a:lnTo>
                    <a:pt x="73494" y="72390"/>
                  </a:lnTo>
                  <a:lnTo>
                    <a:pt x="73494" y="133350"/>
                  </a:lnTo>
                  <a:lnTo>
                    <a:pt x="90043" y="133350"/>
                  </a:lnTo>
                  <a:lnTo>
                    <a:pt x="90043" y="72390"/>
                  </a:lnTo>
                  <a:lnTo>
                    <a:pt x="90043" y="57150"/>
                  </a:lnTo>
                  <a:lnTo>
                    <a:pt x="90043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36">
              <a:extLst>
                <a:ext uri="{FF2B5EF4-FFF2-40B4-BE49-F238E27FC236}">
                  <a16:creationId xmlns:a16="http://schemas.microsoft.com/office/drawing/2014/main" id="{EFB9FEF7-D980-4607-8D0A-2083723185F1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035" y="6417405"/>
              <a:ext cx="80048" cy="132765"/>
            </a:xfrm>
            <a:prstGeom prst="rect">
              <a:avLst/>
            </a:prstGeom>
          </p:spPr>
        </p:pic>
        <p:pic>
          <p:nvPicPr>
            <p:cNvPr id="23" name="object 37">
              <a:extLst>
                <a:ext uri="{FF2B5EF4-FFF2-40B4-BE49-F238E27FC236}">
                  <a16:creationId xmlns:a16="http://schemas.microsoft.com/office/drawing/2014/main" id="{70CB13DC-5660-1125-E347-57D67E57D47A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194" y="6417405"/>
              <a:ext cx="80048" cy="132765"/>
            </a:xfrm>
            <a:prstGeom prst="rect">
              <a:avLst/>
            </a:prstGeom>
          </p:spPr>
        </p:pic>
        <p:grpSp>
          <p:nvGrpSpPr>
            <p:cNvPr id="24" name="object 38">
              <a:extLst>
                <a:ext uri="{FF2B5EF4-FFF2-40B4-BE49-F238E27FC236}">
                  <a16:creationId xmlns:a16="http://schemas.microsoft.com/office/drawing/2014/main" id="{871BFE4C-3201-8AF6-3F4F-04B7685723E8}"/>
                </a:ext>
              </a:extLst>
            </p:cNvPr>
            <p:cNvGrpSpPr/>
            <p:nvPr/>
          </p:nvGrpSpPr>
          <p:grpSpPr>
            <a:xfrm>
              <a:off x="2516490" y="6417354"/>
              <a:ext cx="402590" cy="140335"/>
              <a:chOff x="2516490" y="6417354"/>
              <a:chExt cx="402590" cy="140335"/>
            </a:xfrm>
          </p:grpSpPr>
          <p:pic>
            <p:nvPicPr>
              <p:cNvPr id="28" name="object 39">
                <a:extLst>
                  <a:ext uri="{FF2B5EF4-FFF2-40B4-BE49-F238E27FC236}">
                    <a16:creationId xmlns:a16="http://schemas.microsoft.com/office/drawing/2014/main" id="{2E020C69-9FCF-8517-217E-4EDC9E0240C6}"/>
                  </a:ext>
                </a:extLst>
              </p:cNvPr>
              <p:cNvPicPr/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802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29" name="object 40">
                <a:extLst>
                  <a:ext uri="{FF2B5EF4-FFF2-40B4-BE49-F238E27FC236}">
                    <a16:creationId xmlns:a16="http://schemas.microsoft.com/office/drawing/2014/main" id="{BECF4F8D-6516-B511-E0F5-A7922D0522E3}"/>
                  </a:ext>
                </a:extLst>
              </p:cNvPr>
              <p:cNvPicPr/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8792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30" name="object 41">
                <a:extLst>
                  <a:ext uri="{FF2B5EF4-FFF2-40B4-BE49-F238E27FC236}">
                    <a16:creationId xmlns:a16="http://schemas.microsoft.com/office/drawing/2014/main" id="{23C73588-C118-13B1-4BA4-105B0F4A7332}"/>
                  </a:ext>
                </a:extLst>
              </p:cNvPr>
              <p:cNvPicPr/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649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31" name="object 42">
                <a:extLst>
                  <a:ext uri="{FF2B5EF4-FFF2-40B4-BE49-F238E27FC236}">
                    <a16:creationId xmlns:a16="http://schemas.microsoft.com/office/drawing/2014/main" id="{15AC00AB-0D76-04ED-FD4C-B81B32B6FF90}"/>
                  </a:ext>
                </a:extLst>
              </p:cNvPr>
              <p:cNvPicPr/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7278" y="6417354"/>
                <a:ext cx="69938" cy="139877"/>
              </a:xfrm>
              <a:prstGeom prst="rect">
                <a:avLst/>
              </a:prstGeom>
            </p:spPr>
          </p:pic>
        </p:grpSp>
        <p:grpSp>
          <p:nvGrpSpPr>
            <p:cNvPr id="25" name="object 43">
              <a:extLst>
                <a:ext uri="{FF2B5EF4-FFF2-40B4-BE49-F238E27FC236}">
                  <a16:creationId xmlns:a16="http://schemas.microsoft.com/office/drawing/2014/main" id="{9187AF27-82B7-F8F5-80F2-5EA398964FA1}"/>
                </a:ext>
              </a:extLst>
            </p:cNvPr>
            <p:cNvGrpSpPr/>
            <p:nvPr/>
          </p:nvGrpSpPr>
          <p:grpSpPr>
            <a:xfrm>
              <a:off x="2206763" y="6242328"/>
              <a:ext cx="6350" cy="491490"/>
              <a:chOff x="2206763" y="6242328"/>
              <a:chExt cx="6350" cy="491490"/>
            </a:xfrm>
          </p:grpSpPr>
          <p:sp>
            <p:nvSpPr>
              <p:cNvPr id="26" name="object 44">
                <a:extLst>
                  <a:ext uri="{FF2B5EF4-FFF2-40B4-BE49-F238E27FC236}">
                    <a16:creationId xmlns:a16="http://schemas.microsoft.com/office/drawing/2014/main" id="{103D91E2-5FA4-F541-B5E4-8BCE0E9A66C5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solidFill>
                <a:srgbClr val="5859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45">
                <a:extLst>
                  <a:ext uri="{FF2B5EF4-FFF2-40B4-BE49-F238E27FC236}">
                    <a16:creationId xmlns:a16="http://schemas.microsoft.com/office/drawing/2014/main" id="{D5A66D73-2A4C-3DF6-3347-EF44E92B1C24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ln w="6350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2" name="object 9">
            <a:extLst>
              <a:ext uri="{FF2B5EF4-FFF2-40B4-BE49-F238E27FC236}">
                <a16:creationId xmlns:a16="http://schemas.microsoft.com/office/drawing/2014/main" id="{0B1CB9C9-7A17-2DE0-85FF-7E2D80ADE94E}"/>
              </a:ext>
            </a:extLst>
          </p:cNvPr>
          <p:cNvSpPr/>
          <p:nvPr userDrawn="1"/>
        </p:nvSpPr>
        <p:spPr>
          <a:xfrm>
            <a:off x="11415041" y="6263553"/>
            <a:ext cx="379432" cy="371906"/>
          </a:xfrm>
          <a:custGeom>
            <a:avLst/>
            <a:gdLst/>
            <a:ahLst/>
            <a:cxnLst/>
            <a:rect l="l" t="t" r="r" b="b"/>
            <a:pathLst>
              <a:path w="384175" h="376554">
                <a:moveTo>
                  <a:pt x="383819" y="0"/>
                </a:moveTo>
                <a:lnTo>
                  <a:pt x="0" y="0"/>
                </a:lnTo>
                <a:lnTo>
                  <a:pt x="0" y="376300"/>
                </a:lnTo>
                <a:lnTo>
                  <a:pt x="383819" y="376300"/>
                </a:lnTo>
                <a:lnTo>
                  <a:pt x="383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7">
            <a:extLst>
              <a:ext uri="{FF2B5EF4-FFF2-40B4-BE49-F238E27FC236}">
                <a16:creationId xmlns:a16="http://schemas.microsoft.com/office/drawing/2014/main" id="{B78E4646-3B2D-6F38-2949-0DB1DF73D65B}"/>
              </a:ext>
            </a:extLst>
          </p:cNvPr>
          <p:cNvSpPr txBox="1">
            <a:spLocks/>
          </p:cNvSpPr>
          <p:nvPr userDrawn="1"/>
        </p:nvSpPr>
        <p:spPr>
          <a:xfrm>
            <a:off x="11489120" y="6345936"/>
            <a:ext cx="495300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67109">
              <a:lnSpc>
                <a:spcPts val="1728"/>
              </a:lnSpc>
            </a:pPr>
            <a:fld id="{81D60167-4931-47E6-BA6A-407CBD079E47}" type="slidenum"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pPr marL="67109">
                <a:lnSpc>
                  <a:spcPts val="1728"/>
                </a:lnSpc>
              </a:pPr>
              <a:t>‹#›</a:t>
            </a:fld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9C02D962-C2BC-0874-E87C-C6067CD8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15" y="274320"/>
            <a:ext cx="7606112" cy="610638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>
            <a:lvl1pPr>
              <a:defRPr lang="en-US" sz="3200" b="0" kern="1200" dirty="0">
                <a:solidFill>
                  <a:srgbClr val="77BC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5E3CF9BD-BDA7-8821-28B8-CF3A97DBCA57}"/>
              </a:ext>
            </a:extLst>
          </p:cNvPr>
          <p:cNvSpPr/>
          <p:nvPr userDrawn="1"/>
        </p:nvSpPr>
        <p:spPr>
          <a:xfrm>
            <a:off x="536332" y="828429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09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1C4593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BAC3356F-C017-F0E8-CF27-FC2C7528B895}"/>
              </a:ext>
            </a:extLst>
          </p:cNvPr>
          <p:cNvSpPr/>
          <p:nvPr userDrawn="1"/>
        </p:nvSpPr>
        <p:spPr>
          <a:xfrm>
            <a:off x="1158275" y="828429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B5C7E4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3B9123F1-C806-6629-6F23-756F90740C0B}"/>
              </a:ext>
            </a:extLst>
          </p:cNvPr>
          <p:cNvSpPr/>
          <p:nvPr userDrawn="1"/>
        </p:nvSpPr>
        <p:spPr>
          <a:xfrm>
            <a:off x="1773381" y="828429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29A1DB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8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FE441-7D33-9DE9-5268-8B2CDC25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2" y="274320"/>
            <a:ext cx="10972800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547E0-95B9-045D-B450-D96DEC111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61" y="1061709"/>
            <a:ext cx="5557706" cy="4870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9" name="object 8">
            <a:extLst>
              <a:ext uri="{FF2B5EF4-FFF2-40B4-BE49-F238E27FC236}">
                <a16:creationId xmlns:a16="http://schemas.microsoft.com/office/drawing/2014/main" id="{6F9AB0EC-D441-36CE-C0EC-E20404EB3299}"/>
              </a:ext>
            </a:extLst>
          </p:cNvPr>
          <p:cNvPicPr/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946" y="6394039"/>
            <a:ext cx="5401720" cy="13170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6B458D7-C5B9-F7E1-16D7-77D2468DCA1F}"/>
              </a:ext>
            </a:extLst>
          </p:cNvPr>
          <p:cNvGrpSpPr/>
          <p:nvPr userDrawn="1"/>
        </p:nvGrpSpPr>
        <p:grpSpPr>
          <a:xfrm>
            <a:off x="303682" y="6193436"/>
            <a:ext cx="6284965" cy="499582"/>
            <a:chOff x="307478" y="6227991"/>
            <a:chExt cx="6363527" cy="505827"/>
          </a:xfrm>
        </p:grpSpPr>
        <p:pic>
          <p:nvPicPr>
            <p:cNvPr id="41" name="object 10">
              <a:extLst>
                <a:ext uri="{FF2B5EF4-FFF2-40B4-BE49-F238E27FC236}">
                  <a16:creationId xmlns:a16="http://schemas.microsoft.com/office/drawing/2014/main" id="{09034356-B820-508A-4A98-FEE96324D447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2719" y="6417405"/>
              <a:ext cx="96202" cy="134302"/>
            </a:xfrm>
            <a:prstGeom prst="rect">
              <a:avLst/>
            </a:prstGeom>
          </p:spPr>
        </p:pic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BEEF0475-686B-85B2-D5BF-68EB54713F0A}"/>
                </a:ext>
              </a:extLst>
            </p:cNvPr>
            <p:cNvSpPr/>
            <p:nvPr/>
          </p:nvSpPr>
          <p:spPr>
            <a:xfrm>
              <a:off x="6004221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 b="0" i="0">
                <a:latin typeface="Helvetica" pitchFamily="2" charset="0"/>
              </a:endParaRPr>
            </a:p>
          </p:txBody>
        </p:sp>
        <p:pic>
          <p:nvPicPr>
            <p:cNvPr id="43" name="object 12">
              <a:extLst>
                <a:ext uri="{FF2B5EF4-FFF2-40B4-BE49-F238E27FC236}">
                  <a16:creationId xmlns:a16="http://schemas.microsoft.com/office/drawing/2014/main" id="{6C1A6DB0-2BE9-57E5-DD82-D00231C62CAE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824" y="6417405"/>
              <a:ext cx="96202" cy="134302"/>
            </a:xfrm>
            <a:prstGeom prst="rect">
              <a:avLst/>
            </a:prstGeom>
          </p:spPr>
        </p:pic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0D156361-7025-BBCE-D931-51673E840163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9156" y="6417401"/>
              <a:ext cx="94094" cy="132765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50BA5C80-B1BD-B0C7-19DC-02982219EAC3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57" y="6417405"/>
              <a:ext cx="80048" cy="132765"/>
            </a:xfrm>
            <a:prstGeom prst="rect">
              <a:avLst/>
            </a:prstGeom>
          </p:spPr>
        </p:pic>
        <p:pic>
          <p:nvPicPr>
            <p:cNvPr id="46" name="object 23">
              <a:extLst>
                <a:ext uri="{FF2B5EF4-FFF2-40B4-BE49-F238E27FC236}">
                  <a16:creationId xmlns:a16="http://schemas.microsoft.com/office/drawing/2014/main" id="{B6C1D452-A2D8-80E8-D628-7AFA9BF5A733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78" y="6227991"/>
              <a:ext cx="1633711" cy="438221"/>
            </a:xfrm>
            <a:prstGeom prst="rect">
              <a:avLst/>
            </a:prstGeom>
          </p:spPr>
        </p:pic>
        <p:pic>
          <p:nvPicPr>
            <p:cNvPr id="47" name="object 24">
              <a:extLst>
                <a:ext uri="{FF2B5EF4-FFF2-40B4-BE49-F238E27FC236}">
                  <a16:creationId xmlns:a16="http://schemas.microsoft.com/office/drawing/2014/main" id="{47D71730-A92C-1482-8AED-704541D982E4}"/>
                </a:ext>
              </a:extLst>
            </p:cNvPr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2357" y="6415873"/>
              <a:ext cx="95821" cy="135839"/>
            </a:xfrm>
            <a:prstGeom prst="rect">
              <a:avLst/>
            </a:prstGeom>
          </p:spPr>
        </p:pic>
        <p:pic>
          <p:nvPicPr>
            <p:cNvPr id="48" name="object 25">
              <a:extLst>
                <a:ext uri="{FF2B5EF4-FFF2-40B4-BE49-F238E27FC236}">
                  <a16:creationId xmlns:a16="http://schemas.microsoft.com/office/drawing/2014/main" id="{AB47F556-21E2-28D5-1B03-A5B6279475AD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056" y="6415868"/>
              <a:ext cx="96202" cy="135839"/>
            </a:xfrm>
            <a:prstGeom prst="rect">
              <a:avLst/>
            </a:prstGeom>
          </p:spPr>
        </p:pic>
        <p:pic>
          <p:nvPicPr>
            <p:cNvPr id="49" name="object 26">
              <a:extLst>
                <a:ext uri="{FF2B5EF4-FFF2-40B4-BE49-F238E27FC236}">
                  <a16:creationId xmlns:a16="http://schemas.microsoft.com/office/drawing/2014/main" id="{8FD02215-05E8-3726-0A71-9F33F80AE447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668" y="6417405"/>
              <a:ext cx="90042" cy="132765"/>
            </a:xfrm>
            <a:prstGeom prst="rect">
              <a:avLst/>
            </a:prstGeom>
          </p:spPr>
        </p:pic>
        <p:pic>
          <p:nvPicPr>
            <p:cNvPr id="50" name="object 27">
              <a:extLst>
                <a:ext uri="{FF2B5EF4-FFF2-40B4-BE49-F238E27FC236}">
                  <a16:creationId xmlns:a16="http://schemas.microsoft.com/office/drawing/2014/main" id="{C31F88DD-D9D8-5DE5-C5D2-935682D96A65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102" y="6417405"/>
              <a:ext cx="90042" cy="132765"/>
            </a:xfrm>
            <a:prstGeom prst="rect">
              <a:avLst/>
            </a:prstGeom>
          </p:spPr>
        </p:pic>
        <p:pic>
          <p:nvPicPr>
            <p:cNvPr id="51" name="object 28">
              <a:extLst>
                <a:ext uri="{FF2B5EF4-FFF2-40B4-BE49-F238E27FC236}">
                  <a16:creationId xmlns:a16="http://schemas.microsoft.com/office/drawing/2014/main" id="{E6A69628-D383-C8CC-6530-8051977C3E47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2532" y="6417405"/>
              <a:ext cx="80048" cy="132765"/>
            </a:xfrm>
            <a:prstGeom prst="rect">
              <a:avLst/>
            </a:prstGeom>
          </p:spPr>
        </p:pic>
        <p:pic>
          <p:nvPicPr>
            <p:cNvPr id="52" name="object 29">
              <a:extLst>
                <a:ext uri="{FF2B5EF4-FFF2-40B4-BE49-F238E27FC236}">
                  <a16:creationId xmlns:a16="http://schemas.microsoft.com/office/drawing/2014/main" id="{BBADB14C-C76B-92AE-9B3A-D2D38B2DBCCB}"/>
                </a:ext>
              </a:extLst>
            </p:cNvPr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890" y="6415873"/>
              <a:ext cx="95821" cy="135839"/>
            </a:xfrm>
            <a:prstGeom prst="rect">
              <a:avLst/>
            </a:prstGeom>
          </p:spPr>
        </p:pic>
        <p:sp>
          <p:nvSpPr>
            <p:cNvPr id="53" name="object 30">
              <a:extLst>
                <a:ext uri="{FF2B5EF4-FFF2-40B4-BE49-F238E27FC236}">
                  <a16:creationId xmlns:a16="http://schemas.microsoft.com/office/drawing/2014/main" id="{18FFD864-5FCF-67F4-AA39-B6370F585484}"/>
                </a:ext>
              </a:extLst>
            </p:cNvPr>
            <p:cNvSpPr/>
            <p:nvPr/>
          </p:nvSpPr>
          <p:spPr>
            <a:xfrm>
              <a:off x="4106684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 b="0" i="0">
                <a:latin typeface="Helvetica" pitchFamily="2" charset="0"/>
              </a:endParaRPr>
            </a:p>
          </p:txBody>
        </p:sp>
        <p:sp>
          <p:nvSpPr>
            <p:cNvPr id="54" name="object 31">
              <a:extLst>
                <a:ext uri="{FF2B5EF4-FFF2-40B4-BE49-F238E27FC236}">
                  <a16:creationId xmlns:a16="http://schemas.microsoft.com/office/drawing/2014/main" id="{B75E615F-D2B4-47D8-BA3F-C61DD1936F03}"/>
                </a:ext>
              </a:extLst>
            </p:cNvPr>
            <p:cNvSpPr/>
            <p:nvPr/>
          </p:nvSpPr>
          <p:spPr>
            <a:xfrm>
              <a:off x="4300308" y="6417411"/>
              <a:ext cx="17145" cy="133350"/>
            </a:xfrm>
            <a:custGeom>
              <a:avLst/>
              <a:gdLst/>
              <a:ahLst/>
              <a:cxnLst/>
              <a:rect l="l" t="t" r="r" b="b"/>
              <a:pathLst>
                <a:path w="17145" h="133350">
                  <a:moveTo>
                    <a:pt x="16548" y="0"/>
                  </a:moveTo>
                  <a:lnTo>
                    <a:pt x="0" y="0"/>
                  </a:lnTo>
                  <a:lnTo>
                    <a:pt x="0" y="132765"/>
                  </a:lnTo>
                  <a:lnTo>
                    <a:pt x="16548" y="132765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 b="0" i="0">
                <a:latin typeface="Helvetica" pitchFamily="2" charset="0"/>
              </a:endParaRPr>
            </a:p>
          </p:txBody>
        </p:sp>
        <p:pic>
          <p:nvPicPr>
            <p:cNvPr id="55" name="object 32">
              <a:extLst>
                <a:ext uri="{FF2B5EF4-FFF2-40B4-BE49-F238E27FC236}">
                  <a16:creationId xmlns:a16="http://schemas.microsoft.com/office/drawing/2014/main" id="{99ED66B7-EAE2-3DA7-1290-A1513FBB2735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936" y="6417405"/>
              <a:ext cx="90042" cy="132765"/>
            </a:xfrm>
            <a:prstGeom prst="rect">
              <a:avLst/>
            </a:prstGeom>
          </p:spPr>
        </p:pic>
        <p:pic>
          <p:nvPicPr>
            <p:cNvPr id="56" name="object 33">
              <a:extLst>
                <a:ext uri="{FF2B5EF4-FFF2-40B4-BE49-F238E27FC236}">
                  <a16:creationId xmlns:a16="http://schemas.microsoft.com/office/drawing/2014/main" id="{68B10489-666A-56EF-495E-64A778F00809}"/>
                </a:ext>
              </a:extLst>
            </p:cNvPr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372" y="6415864"/>
              <a:ext cx="96977" cy="135839"/>
            </a:xfrm>
            <a:prstGeom prst="rect">
              <a:avLst/>
            </a:prstGeom>
          </p:spPr>
        </p:pic>
        <p:sp>
          <p:nvSpPr>
            <p:cNvPr id="57" name="object 34">
              <a:extLst>
                <a:ext uri="{FF2B5EF4-FFF2-40B4-BE49-F238E27FC236}">
                  <a16:creationId xmlns:a16="http://schemas.microsoft.com/office/drawing/2014/main" id="{63A47E2F-9DDF-0909-9E2C-C90E0DEB798E}"/>
                </a:ext>
              </a:extLst>
            </p:cNvPr>
            <p:cNvSpPr/>
            <p:nvPr/>
          </p:nvSpPr>
          <p:spPr>
            <a:xfrm>
              <a:off x="4925009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 b="0" i="0">
                <a:latin typeface="Helvetica" pitchFamily="2" charset="0"/>
              </a:endParaRPr>
            </a:p>
          </p:txBody>
        </p:sp>
        <p:sp>
          <p:nvSpPr>
            <p:cNvPr id="58" name="object 35">
              <a:extLst>
                <a:ext uri="{FF2B5EF4-FFF2-40B4-BE49-F238E27FC236}">
                  <a16:creationId xmlns:a16="http://schemas.microsoft.com/office/drawing/2014/main" id="{77E2C31B-90D9-4076-FDB5-023EFB6D1773}"/>
                </a:ext>
              </a:extLst>
            </p:cNvPr>
            <p:cNvSpPr/>
            <p:nvPr/>
          </p:nvSpPr>
          <p:spPr>
            <a:xfrm>
              <a:off x="5117605" y="6416840"/>
              <a:ext cx="90170" cy="133350"/>
            </a:xfrm>
            <a:custGeom>
              <a:avLst/>
              <a:gdLst/>
              <a:ahLst/>
              <a:cxnLst/>
              <a:rect l="l" t="t" r="r" b="b"/>
              <a:pathLst>
                <a:path w="90170" h="133350">
                  <a:moveTo>
                    <a:pt x="90043" y="0"/>
                  </a:moveTo>
                  <a:lnTo>
                    <a:pt x="73494" y="0"/>
                  </a:lnTo>
                  <a:lnTo>
                    <a:pt x="73494" y="57150"/>
                  </a:lnTo>
                  <a:lnTo>
                    <a:pt x="16535" y="57150"/>
                  </a:lnTo>
                  <a:lnTo>
                    <a:pt x="16535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72390"/>
                  </a:lnTo>
                  <a:lnTo>
                    <a:pt x="0" y="133350"/>
                  </a:lnTo>
                  <a:lnTo>
                    <a:pt x="16535" y="133350"/>
                  </a:lnTo>
                  <a:lnTo>
                    <a:pt x="16535" y="72390"/>
                  </a:lnTo>
                  <a:lnTo>
                    <a:pt x="73494" y="72390"/>
                  </a:lnTo>
                  <a:lnTo>
                    <a:pt x="73494" y="133350"/>
                  </a:lnTo>
                  <a:lnTo>
                    <a:pt x="90043" y="133350"/>
                  </a:lnTo>
                  <a:lnTo>
                    <a:pt x="90043" y="72390"/>
                  </a:lnTo>
                  <a:lnTo>
                    <a:pt x="90043" y="57150"/>
                  </a:lnTo>
                  <a:lnTo>
                    <a:pt x="90043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 b="0" i="0">
                <a:latin typeface="Helvetica" pitchFamily="2" charset="0"/>
              </a:endParaRPr>
            </a:p>
          </p:txBody>
        </p:sp>
        <p:pic>
          <p:nvPicPr>
            <p:cNvPr id="59" name="object 36">
              <a:extLst>
                <a:ext uri="{FF2B5EF4-FFF2-40B4-BE49-F238E27FC236}">
                  <a16:creationId xmlns:a16="http://schemas.microsoft.com/office/drawing/2014/main" id="{23913CE3-4197-0F7D-BFFC-DC55DA0103EA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035" y="6417405"/>
              <a:ext cx="80048" cy="132765"/>
            </a:xfrm>
            <a:prstGeom prst="rect">
              <a:avLst/>
            </a:prstGeom>
          </p:spPr>
        </p:pic>
        <p:pic>
          <p:nvPicPr>
            <p:cNvPr id="60" name="object 37">
              <a:extLst>
                <a:ext uri="{FF2B5EF4-FFF2-40B4-BE49-F238E27FC236}">
                  <a16:creationId xmlns:a16="http://schemas.microsoft.com/office/drawing/2014/main" id="{BCDEFDA9-B0B7-8487-D89A-027E06E292CA}"/>
                </a:ext>
              </a:extLst>
            </p:cNvPr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194" y="6417405"/>
              <a:ext cx="80048" cy="132765"/>
            </a:xfrm>
            <a:prstGeom prst="rect">
              <a:avLst/>
            </a:prstGeom>
          </p:spPr>
        </p:pic>
        <p:grpSp>
          <p:nvGrpSpPr>
            <p:cNvPr id="61" name="object 38">
              <a:extLst>
                <a:ext uri="{FF2B5EF4-FFF2-40B4-BE49-F238E27FC236}">
                  <a16:creationId xmlns:a16="http://schemas.microsoft.com/office/drawing/2014/main" id="{E210E772-431A-B994-DF02-60F76BEAD05E}"/>
                </a:ext>
              </a:extLst>
            </p:cNvPr>
            <p:cNvGrpSpPr/>
            <p:nvPr/>
          </p:nvGrpSpPr>
          <p:grpSpPr>
            <a:xfrm>
              <a:off x="2516490" y="6417354"/>
              <a:ext cx="402590" cy="140335"/>
              <a:chOff x="2516490" y="6417354"/>
              <a:chExt cx="402590" cy="140335"/>
            </a:xfrm>
          </p:grpSpPr>
          <p:pic>
            <p:nvPicPr>
              <p:cNvPr id="65" name="object 39">
                <a:extLst>
                  <a:ext uri="{FF2B5EF4-FFF2-40B4-BE49-F238E27FC236}">
                    <a16:creationId xmlns:a16="http://schemas.microsoft.com/office/drawing/2014/main" id="{4AE1E68A-F25F-6473-48EF-91C032175996}"/>
                  </a:ext>
                </a:extLst>
              </p:cNvPr>
              <p:cNvPicPr/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802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6" name="object 40">
                <a:extLst>
                  <a:ext uri="{FF2B5EF4-FFF2-40B4-BE49-F238E27FC236}">
                    <a16:creationId xmlns:a16="http://schemas.microsoft.com/office/drawing/2014/main" id="{5640D469-22B4-B691-8BDB-FA85CE7F835C}"/>
                  </a:ext>
                </a:extLst>
              </p:cNvPr>
              <p:cNvPicPr/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8792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7" name="object 41">
                <a:extLst>
                  <a:ext uri="{FF2B5EF4-FFF2-40B4-BE49-F238E27FC236}">
                    <a16:creationId xmlns:a16="http://schemas.microsoft.com/office/drawing/2014/main" id="{1CBF7559-2887-D780-E1AB-7A4F9F069F3F}"/>
                  </a:ext>
                </a:extLst>
              </p:cNvPr>
              <p:cNvPicPr/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649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8" name="object 42">
                <a:extLst>
                  <a:ext uri="{FF2B5EF4-FFF2-40B4-BE49-F238E27FC236}">
                    <a16:creationId xmlns:a16="http://schemas.microsoft.com/office/drawing/2014/main" id="{4D091CDC-DB27-4CED-D840-9EEA2F69969A}"/>
                  </a:ext>
                </a:extLst>
              </p:cNvPr>
              <p:cNvPicPr/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7278" y="6417354"/>
                <a:ext cx="69938" cy="139877"/>
              </a:xfrm>
              <a:prstGeom prst="rect">
                <a:avLst/>
              </a:prstGeom>
            </p:spPr>
          </p:pic>
        </p:grpSp>
        <p:grpSp>
          <p:nvGrpSpPr>
            <p:cNvPr id="62" name="object 43">
              <a:extLst>
                <a:ext uri="{FF2B5EF4-FFF2-40B4-BE49-F238E27FC236}">
                  <a16:creationId xmlns:a16="http://schemas.microsoft.com/office/drawing/2014/main" id="{79A95DAD-DC12-1EB7-2462-CD824022722E}"/>
                </a:ext>
              </a:extLst>
            </p:cNvPr>
            <p:cNvGrpSpPr/>
            <p:nvPr/>
          </p:nvGrpSpPr>
          <p:grpSpPr>
            <a:xfrm>
              <a:off x="2206763" y="6242328"/>
              <a:ext cx="6350" cy="491490"/>
              <a:chOff x="2206763" y="6242328"/>
              <a:chExt cx="6350" cy="491490"/>
            </a:xfrm>
          </p:grpSpPr>
          <p:sp>
            <p:nvSpPr>
              <p:cNvPr id="63" name="object 44">
                <a:extLst>
                  <a:ext uri="{FF2B5EF4-FFF2-40B4-BE49-F238E27FC236}">
                    <a16:creationId xmlns:a16="http://schemas.microsoft.com/office/drawing/2014/main" id="{8883BE6B-69E3-7087-CA30-EFDE6A8CE6EA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solidFill>
                <a:srgbClr val="58595B"/>
              </a:solidFill>
            </p:spPr>
            <p:txBody>
              <a:bodyPr wrap="square" lIns="0" tIns="0" rIns="0" bIns="0" rtlCol="0"/>
              <a:lstStyle/>
              <a:p>
                <a:endParaRPr b="0" i="0">
                  <a:latin typeface="Helvetica" pitchFamily="2" charset="0"/>
                </a:endParaRPr>
              </a:p>
            </p:txBody>
          </p:sp>
          <p:sp>
            <p:nvSpPr>
              <p:cNvPr id="64" name="object 45">
                <a:extLst>
                  <a:ext uri="{FF2B5EF4-FFF2-40B4-BE49-F238E27FC236}">
                    <a16:creationId xmlns:a16="http://schemas.microsoft.com/office/drawing/2014/main" id="{3370C2F9-E4D8-0069-C8DF-70221E8E7E2E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ln w="6350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 b="0" i="0">
                  <a:latin typeface="Helvetica" pitchFamily="2" charset="0"/>
                </a:endParaRPr>
              </a:p>
            </p:txBody>
          </p:sp>
        </p:grpSp>
      </p:grpSp>
      <p:sp>
        <p:nvSpPr>
          <p:cNvPr id="69" name="object 9">
            <a:extLst>
              <a:ext uri="{FF2B5EF4-FFF2-40B4-BE49-F238E27FC236}">
                <a16:creationId xmlns:a16="http://schemas.microsoft.com/office/drawing/2014/main" id="{FC42E038-F2EE-ABAC-020C-50BE16A2324C}"/>
              </a:ext>
            </a:extLst>
          </p:cNvPr>
          <p:cNvSpPr/>
          <p:nvPr userDrawn="1"/>
        </p:nvSpPr>
        <p:spPr>
          <a:xfrm>
            <a:off x="11415041" y="6263553"/>
            <a:ext cx="379432" cy="371906"/>
          </a:xfrm>
          <a:custGeom>
            <a:avLst/>
            <a:gdLst/>
            <a:ahLst/>
            <a:cxnLst/>
            <a:rect l="l" t="t" r="r" b="b"/>
            <a:pathLst>
              <a:path w="384175" h="376554">
                <a:moveTo>
                  <a:pt x="383819" y="0"/>
                </a:moveTo>
                <a:lnTo>
                  <a:pt x="0" y="0"/>
                </a:lnTo>
                <a:lnTo>
                  <a:pt x="0" y="376300"/>
                </a:lnTo>
                <a:lnTo>
                  <a:pt x="383819" y="376300"/>
                </a:lnTo>
                <a:lnTo>
                  <a:pt x="383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0" i="0">
              <a:latin typeface="Helvetica" pitchFamily="2" charset="0"/>
            </a:endParaRPr>
          </a:p>
        </p:txBody>
      </p:sp>
      <p:sp>
        <p:nvSpPr>
          <p:cNvPr id="70" name="object 47">
            <a:extLst>
              <a:ext uri="{FF2B5EF4-FFF2-40B4-BE49-F238E27FC236}">
                <a16:creationId xmlns:a16="http://schemas.microsoft.com/office/drawing/2014/main" id="{ACA2C122-A446-0A5D-BF29-10AB46B4FEEC}"/>
              </a:ext>
            </a:extLst>
          </p:cNvPr>
          <p:cNvSpPr txBox="1">
            <a:spLocks/>
          </p:cNvSpPr>
          <p:nvPr userDrawn="1"/>
        </p:nvSpPr>
        <p:spPr>
          <a:xfrm>
            <a:off x="11489120" y="6345936"/>
            <a:ext cx="495300" cy="202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67109">
              <a:lnSpc>
                <a:spcPts val="1728"/>
              </a:lnSpc>
            </a:pPr>
            <a:fld id="{81D60167-4931-47E6-BA6A-407CBD079E47}" type="slidenum"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pPr marL="67109">
                <a:lnSpc>
                  <a:spcPts val="1728"/>
                </a:lnSpc>
              </a:pPr>
              <a:t>‹#›</a:t>
            </a:fld>
            <a:endParaRPr lang="en-US" sz="1100" b="0" i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7" name="object 36">
            <a:extLst>
              <a:ext uri="{FF2B5EF4-FFF2-40B4-BE49-F238E27FC236}">
                <a16:creationId xmlns:a16="http://schemas.microsoft.com/office/drawing/2014/main" id="{E0F7D98D-66DD-0C36-763E-6FF530D491A8}"/>
              </a:ext>
            </a:extLst>
          </p:cNvPr>
          <p:cNvSpPr/>
          <p:nvPr userDrawn="1"/>
        </p:nvSpPr>
        <p:spPr>
          <a:xfrm>
            <a:off x="536332" y="80050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09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1C4593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0" i="0">
              <a:latin typeface="Helvetica" pitchFamily="2" charset="0"/>
            </a:endParaRPr>
          </a:p>
        </p:txBody>
      </p:sp>
      <p:sp>
        <p:nvSpPr>
          <p:cNvPr id="8" name="object 37">
            <a:extLst>
              <a:ext uri="{FF2B5EF4-FFF2-40B4-BE49-F238E27FC236}">
                <a16:creationId xmlns:a16="http://schemas.microsoft.com/office/drawing/2014/main" id="{9544E91B-50F3-24A6-88B3-FAD0A4E43BB2}"/>
              </a:ext>
            </a:extLst>
          </p:cNvPr>
          <p:cNvSpPr/>
          <p:nvPr userDrawn="1"/>
        </p:nvSpPr>
        <p:spPr>
          <a:xfrm>
            <a:off x="1158275" y="80050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B5C7E4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0" i="0">
              <a:latin typeface="Helvetica" pitchFamily="2" charset="0"/>
            </a:endParaRPr>
          </a:p>
        </p:txBody>
      </p:sp>
      <p:sp>
        <p:nvSpPr>
          <p:cNvPr id="9" name="object 38">
            <a:extLst>
              <a:ext uri="{FF2B5EF4-FFF2-40B4-BE49-F238E27FC236}">
                <a16:creationId xmlns:a16="http://schemas.microsoft.com/office/drawing/2014/main" id="{C45C8FFE-E12D-58C9-558B-6CCDBECB8D0E}"/>
              </a:ext>
            </a:extLst>
          </p:cNvPr>
          <p:cNvSpPr/>
          <p:nvPr userDrawn="1"/>
        </p:nvSpPr>
        <p:spPr>
          <a:xfrm>
            <a:off x="1773381" y="80050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29A1DB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0" i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3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77BC1F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hirose.com/ja/product/series/D.FL75" TargetMode="External"/><Relationship Id="rId18" Type="http://schemas.openxmlformats.org/officeDocument/2006/relationships/image" Target="../media/image28.png"/><Relationship Id="rId26" Type="http://schemas.openxmlformats.org/officeDocument/2006/relationships/hyperlink" Target="https://www.hirose.com/ja/product/series/CX" TargetMode="External"/><Relationship Id="rId3" Type="http://schemas.openxmlformats.org/officeDocument/2006/relationships/hyperlink" Target="https://samplecomponents.com/scripts/samplecenter.dll?hirose" TargetMode="External"/><Relationship Id="rId21" Type="http://schemas.openxmlformats.org/officeDocument/2006/relationships/hyperlink" Target="https://www.hirose.com/product/series/HR10" TargetMode="External"/><Relationship Id="rId34" Type="http://schemas.openxmlformats.org/officeDocument/2006/relationships/image" Target="../media/image37.png"/><Relationship Id="rId7" Type="http://schemas.openxmlformats.org/officeDocument/2006/relationships/hyperlink" Target="https://www.hirose.com/product/series/MRF20" TargetMode="External"/><Relationship Id="rId12" Type="http://schemas.openxmlformats.org/officeDocument/2006/relationships/image" Target="../media/image25.png"/><Relationship Id="rId17" Type="http://schemas.openxmlformats.org/officeDocument/2006/relationships/hyperlink" Target="https://www.hirose.com/product/series/HR25A" TargetMode="External"/><Relationship Id="rId25" Type="http://schemas.openxmlformats.org/officeDocument/2006/relationships/hyperlink" Target="https://www.hirose.com/ja/product/series/TM11R" TargetMode="External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s://www.hirose.com/ja/product/series/PL75" TargetMode="External"/><Relationship Id="rId24" Type="http://schemas.openxmlformats.org/officeDocument/2006/relationships/image" Target="../media/image31.png"/><Relationship Id="rId32" Type="http://schemas.openxmlformats.org/officeDocument/2006/relationships/image" Target="../media/image35.png"/><Relationship Id="rId5" Type="http://schemas.openxmlformats.org/officeDocument/2006/relationships/image" Target="../media/image21.png"/><Relationship Id="rId15" Type="http://schemas.openxmlformats.org/officeDocument/2006/relationships/hyperlink" Target="https://www.hirose.com/product/series/IX" TargetMode="External"/><Relationship Id="rId23" Type="http://schemas.openxmlformats.org/officeDocument/2006/relationships/hyperlink" Target="https://www.hirose.com/product/series/TM11R" TargetMode="External"/><Relationship Id="rId28" Type="http://schemas.openxmlformats.org/officeDocument/2006/relationships/hyperlink" Target="https://www.hirose.com/product/series/CX" TargetMode="External"/><Relationship Id="rId10" Type="http://schemas.openxmlformats.org/officeDocument/2006/relationships/image" Target="../media/image24.png"/><Relationship Id="rId19" Type="http://schemas.openxmlformats.org/officeDocument/2006/relationships/hyperlink" Target="https://www.hirose.com/ja/product/series/IX" TargetMode="External"/><Relationship Id="rId31" Type="http://schemas.openxmlformats.org/officeDocument/2006/relationships/image" Target="../media/image34.png"/><Relationship Id="rId4" Type="http://schemas.openxmlformats.org/officeDocument/2006/relationships/hyperlink" Target="https://hirose.icata.net/iportal/CatalogViewInterfaceStartUpAction.do?method=startUp&amp;mode=PAGE&amp;volumeID=HRE00001&amp;catalogId=2720110000&amp;pageGroupId=&amp;designID=HRED002&amp;catalogCategoryId=&amp;designConfirmFlg=" TargetMode="External"/><Relationship Id="rId9" Type="http://schemas.openxmlformats.org/officeDocument/2006/relationships/hyperlink" Target="https://www.hirose.com/ja/product/series/BNC75" TargetMode="Externa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32.png"/><Relationship Id="rId30" Type="http://schemas.openxmlformats.org/officeDocument/2006/relationships/hyperlink" Target="https://www.hirose.com/product/series/MS-180" TargetMode="External"/><Relationship Id="rId8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hirose.com/product/series/H.FL75" TargetMode="External"/><Relationship Id="rId18" Type="http://schemas.openxmlformats.org/officeDocument/2006/relationships/image" Target="../media/image42.png"/><Relationship Id="rId26" Type="http://schemas.openxmlformats.org/officeDocument/2006/relationships/hyperlink" Target="https://www.hirose.com/product/series/FH34SRJ" TargetMode="External"/><Relationship Id="rId39" Type="http://schemas.openxmlformats.org/officeDocument/2006/relationships/image" Target="../media/image52.png"/><Relationship Id="rId21" Type="http://schemas.openxmlformats.org/officeDocument/2006/relationships/hyperlink" Target="https://www.hirose.com/product/series/FH72" TargetMode="External"/><Relationship Id="rId34" Type="http://schemas.openxmlformats.org/officeDocument/2006/relationships/image" Target="../media/image49.png"/><Relationship Id="rId42" Type="http://schemas.openxmlformats.org/officeDocument/2006/relationships/hyperlink" Target="https://www.hirose.com/ja/product/series/PL75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20" Type="http://schemas.openxmlformats.org/officeDocument/2006/relationships/image" Target="../media/image43.png"/><Relationship Id="rId29" Type="http://schemas.openxmlformats.org/officeDocument/2006/relationships/hyperlink" Target="https://www.hirose.com/product/series/FH52K" TargetMode="External"/><Relationship Id="rId41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rose.icata.net/iportal/CatalogViewInterfaceStartUpAction.do?method=startUp&amp;mode=PAGE&amp;volumeID=HRE00001&amp;catalogId=2720110000&amp;pageGroupId=&amp;designID=HRED002&amp;catalogCategoryId=&amp;designConfirmFlg=" TargetMode="External"/><Relationship Id="rId11" Type="http://schemas.openxmlformats.org/officeDocument/2006/relationships/hyperlink" Target="https://www.hirose.com/product/series/D.FL75" TargetMode="External"/><Relationship Id="rId24" Type="http://schemas.openxmlformats.org/officeDocument/2006/relationships/image" Target="../media/image45.png"/><Relationship Id="rId32" Type="http://schemas.openxmlformats.org/officeDocument/2006/relationships/image" Target="../media/image48.png"/><Relationship Id="rId37" Type="http://schemas.openxmlformats.org/officeDocument/2006/relationships/image" Target="../media/image50.png"/><Relationship Id="rId40" Type="http://schemas.openxmlformats.org/officeDocument/2006/relationships/hyperlink" Target="https://www.hirose.com/product/series/PL75" TargetMode="External"/><Relationship Id="rId5" Type="http://schemas.openxmlformats.org/officeDocument/2006/relationships/hyperlink" Target="https://samplecomponents.com/scripts/samplecenter.dll?hirose" TargetMode="External"/><Relationship Id="rId15" Type="http://schemas.openxmlformats.org/officeDocument/2006/relationships/image" Target="../media/image41.png"/><Relationship Id="rId23" Type="http://schemas.openxmlformats.org/officeDocument/2006/relationships/hyperlink" Target="https://www.hirose.com/product/series/FH34" TargetMode="External"/><Relationship Id="rId28" Type="http://schemas.openxmlformats.org/officeDocument/2006/relationships/image" Target="../media/image47.png"/><Relationship Id="rId36" Type="http://schemas.openxmlformats.org/officeDocument/2006/relationships/hyperlink" Target="https://www.hirose.com/product/compare?searchType=series&amp;targets=FX23,FX23L" TargetMode="External"/><Relationship Id="rId10" Type="http://schemas.openxmlformats.org/officeDocument/2006/relationships/image" Target="../media/image24.png"/><Relationship Id="rId19" Type="http://schemas.openxmlformats.org/officeDocument/2006/relationships/hyperlink" Target="https://www.hirose.com/product/series/FH28K" TargetMode="External"/><Relationship Id="rId31" Type="http://schemas.openxmlformats.org/officeDocument/2006/relationships/hyperlink" Target="https://www.hirose.com/product/series/DF40" TargetMode="External"/><Relationship Id="rId4" Type="http://schemas.openxmlformats.org/officeDocument/2006/relationships/image" Target="../media/image38.png"/><Relationship Id="rId9" Type="http://schemas.openxmlformats.org/officeDocument/2006/relationships/hyperlink" Target="https://www.hirose.com/en/product/series/BNC75" TargetMode="External"/><Relationship Id="rId14" Type="http://schemas.openxmlformats.org/officeDocument/2006/relationships/hyperlink" Target="https://www.hirose.com/product/series/BNC75" TargetMode="External"/><Relationship Id="rId22" Type="http://schemas.openxmlformats.org/officeDocument/2006/relationships/image" Target="../media/image44.png"/><Relationship Id="rId27" Type="http://schemas.openxmlformats.org/officeDocument/2006/relationships/image" Target="../media/image46.png"/><Relationship Id="rId30" Type="http://schemas.openxmlformats.org/officeDocument/2006/relationships/hyperlink" Target="https://www.hirose.com/product/series/MS-180" TargetMode="External"/><Relationship Id="rId35" Type="http://schemas.openxmlformats.org/officeDocument/2006/relationships/hyperlink" Target="https://www.hirose.com/ja/product/series/DF12N" TargetMode="External"/><Relationship Id="rId8" Type="http://schemas.openxmlformats.org/officeDocument/2006/relationships/image" Target="../media/image39.jpeg"/><Relationship Id="rId3" Type="http://schemas.openxmlformats.org/officeDocument/2006/relationships/hyperlink" Target="https://www.hirose.com/en/product/series/FH52K" TargetMode="External"/><Relationship Id="rId12" Type="http://schemas.openxmlformats.org/officeDocument/2006/relationships/image" Target="../media/image40.png"/><Relationship Id="rId17" Type="http://schemas.openxmlformats.org/officeDocument/2006/relationships/hyperlink" Target="https://www.hirose.com/en/product/series/H.FL75" TargetMode="External"/><Relationship Id="rId25" Type="http://schemas.openxmlformats.org/officeDocument/2006/relationships/hyperlink" Target="https://www.hirose.com/ja/product/series/FH28K" TargetMode="External"/><Relationship Id="rId33" Type="http://schemas.openxmlformats.org/officeDocument/2006/relationships/hyperlink" Target="https://www.hirose.com/product/series/DF12N" TargetMode="External"/><Relationship Id="rId38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331E4-BE3A-4D1C-D3A4-06235A37C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>
            <a:extLst>
              <a:ext uri="{FF2B5EF4-FFF2-40B4-BE49-F238E27FC236}">
                <a16:creationId xmlns:a16="http://schemas.microsoft.com/office/drawing/2014/main" id="{7EC8E19A-968F-7560-84B0-A0BEFD86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207" y="3829945"/>
            <a:ext cx="9009096" cy="2205552"/>
          </a:xfrm>
          <a:prstGeom prst="rect">
            <a:avLst/>
          </a:prstGeom>
          <a:gradFill>
            <a:gsLst>
              <a:gs pos="50000">
                <a:srgbClr val="E4E4E4"/>
              </a:gs>
              <a:gs pos="0">
                <a:srgbClr val="E4E4E4"/>
              </a:gs>
              <a:gs pos="100000">
                <a:srgbClr val="F5F5F5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94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3" name="Snip Diagonal Corner Rectangle 72">
            <a:extLst>
              <a:ext uri="{FF2B5EF4-FFF2-40B4-BE49-F238E27FC236}">
                <a16:creationId xmlns:a16="http://schemas.microsoft.com/office/drawing/2014/main" id="{4EC85292-34DF-BE9B-6C4A-566C4CF4EC9C}"/>
              </a:ext>
            </a:extLst>
          </p:cNvPr>
          <p:cNvSpPr/>
          <p:nvPr/>
        </p:nvSpPr>
        <p:spPr>
          <a:xfrm>
            <a:off x="10772403" y="969509"/>
            <a:ext cx="1226351" cy="437610"/>
          </a:xfrm>
          <a:prstGeom prst="snip2Diag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77BC1F"/>
              </a:highlight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16518-71C0-5961-8152-0BE197ECB0D0}"/>
              </a:ext>
            </a:extLst>
          </p:cNvPr>
          <p:cNvSpPr/>
          <p:nvPr/>
        </p:nvSpPr>
        <p:spPr>
          <a:xfrm>
            <a:off x="8117524" y="6174943"/>
            <a:ext cx="1922698" cy="61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rPr>
              <a:t>Click on the product for more information</a:t>
            </a: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6E3DB5BE-F92F-DF94-DAF1-D6DF8D5FF728}"/>
              </a:ext>
            </a:extLst>
          </p:cNvPr>
          <p:cNvSpPr/>
          <p:nvPr/>
        </p:nvSpPr>
        <p:spPr>
          <a:xfrm>
            <a:off x="10725364" y="833914"/>
            <a:ext cx="1326103" cy="6901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Click here to request a sample</a:t>
            </a: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1DA3467-C782-E1EE-74ED-8D20EA3C753E}"/>
              </a:ext>
            </a:extLst>
          </p:cNvPr>
          <p:cNvSpPr txBox="1"/>
          <p:nvPr/>
        </p:nvSpPr>
        <p:spPr>
          <a:xfrm>
            <a:off x="10409274" y="6570158"/>
            <a:ext cx="1758978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2025-07-17 HS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19E40FE-2C19-F9AB-9BF8-E06B2480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2" y="274320"/>
            <a:ext cx="9503890" cy="406717"/>
          </a:xfrm>
        </p:spPr>
        <p:txBody>
          <a:bodyPr/>
          <a:lstStyle/>
          <a:p>
            <a:r>
              <a:rPr lang="en-US" altLang="ja-JP" sz="2800">
                <a:latin typeface="Helvetica" pitchFamily="2" charset="0"/>
              </a:rPr>
              <a:t>Connectors For Machine Vision</a:t>
            </a:r>
            <a:endParaRPr lang="en-US" sz="2800">
              <a:latin typeface="Helvetica" pitchFamily="2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6054100A-426C-2F3B-FC75-0153BB851C3A}"/>
              </a:ext>
            </a:extLst>
          </p:cNvPr>
          <p:cNvSpPr txBox="1"/>
          <p:nvPr/>
        </p:nvSpPr>
        <p:spPr>
          <a:xfrm>
            <a:off x="562896" y="3129385"/>
            <a:ext cx="4800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Meiryo UI"/>
              </a:rPr>
              <a:t>Bogie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Meiryo UI"/>
            </a:endParaRPr>
          </a:p>
        </p:txBody>
      </p:sp>
      <p:pic>
        <p:nvPicPr>
          <p:cNvPr id="20" name="Picture 19">
            <a:hlinkClick r:id="rId4"/>
            <a:extLst>
              <a:ext uri="{FF2B5EF4-FFF2-40B4-BE49-F238E27FC236}">
                <a16:creationId xmlns:a16="http://schemas.microsoft.com/office/drawing/2014/main" id="{DFA0C2B8-4855-AB3A-7D24-7C037333BD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815182" y="87265"/>
            <a:ext cx="1135363" cy="800553"/>
          </a:xfrm>
          <a:prstGeom prst="rect">
            <a:avLst/>
          </a:prstGeom>
        </p:spPr>
      </p:pic>
      <p:pic>
        <p:nvPicPr>
          <p:cNvPr id="3" name="Picture 746" descr="FAcamera_backパース">
            <a:extLst>
              <a:ext uri="{FF2B5EF4-FFF2-40B4-BE49-F238E27FC236}">
                <a16:creationId xmlns:a16="http://schemas.microsoft.com/office/drawing/2014/main" id="{6D77E794-08CA-75DE-468D-CAA1BD811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64" y="1132371"/>
            <a:ext cx="1734288" cy="148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65" descr="ケーブル, 光, 大きい が含まれている画像&#10;&#10;自動的に生成された説明">
            <a:hlinkClick r:id="rId7"/>
            <a:extLst>
              <a:ext uri="{FF2B5EF4-FFF2-40B4-BE49-F238E27FC236}">
                <a16:creationId xmlns:a16="http://schemas.microsoft.com/office/drawing/2014/main" id="{D9A59AD9-4D3E-0A80-CEC6-5E006DAE5E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41" y="1100147"/>
            <a:ext cx="1238576" cy="826127"/>
          </a:xfrm>
          <a:prstGeom prst="rect">
            <a:avLst/>
          </a:prstGeom>
        </p:spPr>
      </p:pic>
      <p:pic>
        <p:nvPicPr>
          <p:cNvPr id="12" name="図 21">
            <a:hlinkClick r:id="rId9"/>
            <a:extLst>
              <a:ext uri="{FF2B5EF4-FFF2-40B4-BE49-F238E27FC236}">
                <a16:creationId xmlns:a16="http://schemas.microsoft.com/office/drawing/2014/main" id="{B2272D71-EE5D-6726-870C-EB8D7CF5AF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1502" y="1077614"/>
            <a:ext cx="1201253" cy="657290"/>
          </a:xfrm>
          <a:prstGeom prst="rect">
            <a:avLst/>
          </a:prstGeom>
        </p:spPr>
      </p:pic>
      <p:pic>
        <p:nvPicPr>
          <p:cNvPr id="13" name="図 41">
            <a:hlinkClick r:id="rId11"/>
            <a:extLst>
              <a:ext uri="{FF2B5EF4-FFF2-40B4-BE49-F238E27FC236}">
                <a16:creationId xmlns:a16="http://schemas.microsoft.com/office/drawing/2014/main" id="{BDC6B59C-B1EA-79DB-047E-973DD398E3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t="3703" r="6002" b="12477"/>
          <a:stretch/>
        </p:blipFill>
        <p:spPr>
          <a:xfrm>
            <a:off x="3182547" y="927122"/>
            <a:ext cx="892699" cy="709856"/>
          </a:xfrm>
          <a:prstGeom prst="rect">
            <a:avLst/>
          </a:prstGeom>
        </p:spPr>
      </p:pic>
      <p:sp>
        <p:nvSpPr>
          <p:cNvPr id="28" name="Text Box 149">
            <a:hlinkClick r:id="rId9"/>
            <a:extLst>
              <a:ext uri="{FF2B5EF4-FFF2-40B4-BE49-F238E27FC236}">
                <a16:creationId xmlns:a16="http://schemas.microsoft.com/office/drawing/2014/main" id="{5C792046-1A73-B478-C4F0-354736B7F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818" y="1679227"/>
            <a:ext cx="7475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BNC75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8" name="Text Box 130">
            <a:hlinkClick r:id="rId11"/>
            <a:extLst>
              <a:ext uri="{FF2B5EF4-FFF2-40B4-BE49-F238E27FC236}">
                <a16:creationId xmlns:a16="http://schemas.microsoft.com/office/drawing/2014/main" id="{4ACD14B4-4E9C-6106-06ED-4D33A9AA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076" y="1566712"/>
            <a:ext cx="4305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PL75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9" name="図 42">
            <a:hlinkClick r:id="rId13"/>
            <a:extLst>
              <a:ext uri="{FF2B5EF4-FFF2-40B4-BE49-F238E27FC236}">
                <a16:creationId xmlns:a16="http://schemas.microsoft.com/office/drawing/2014/main" id="{F7FE7D15-F5D8-297C-6953-ECB6B8E258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t="15078" r="13867" b="11113"/>
          <a:stretch/>
        </p:blipFill>
        <p:spPr>
          <a:xfrm>
            <a:off x="4414573" y="985825"/>
            <a:ext cx="856729" cy="733667"/>
          </a:xfrm>
          <a:prstGeom prst="rect">
            <a:avLst/>
          </a:prstGeom>
        </p:spPr>
      </p:pic>
      <p:sp>
        <p:nvSpPr>
          <p:cNvPr id="40" name="Text Box 130">
            <a:hlinkClick r:id="rId13"/>
            <a:extLst>
              <a:ext uri="{FF2B5EF4-FFF2-40B4-BE49-F238E27FC236}">
                <a16:creationId xmlns:a16="http://schemas.microsoft.com/office/drawing/2014/main" id="{4ECA754E-F2FD-9E93-E879-26C1AE578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056" y="1692768"/>
            <a:ext cx="5636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D.FL75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1" name="Text Box 666">
            <a:extLst>
              <a:ext uri="{FF2B5EF4-FFF2-40B4-BE49-F238E27FC236}">
                <a16:creationId xmlns:a16="http://schemas.microsoft.com/office/drawing/2014/main" id="{2D01A2D8-5751-8C9E-873A-E0427B64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076" y="1741457"/>
            <a:ext cx="120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Compact Push-on Lock Connector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3GHz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2" name="Text Box 668">
            <a:extLst>
              <a:ext uri="{FF2B5EF4-FFF2-40B4-BE49-F238E27FC236}">
                <a16:creationId xmlns:a16="http://schemas.microsoft.com/office/drawing/2014/main" id="{9A59205F-AFD2-782F-0C24-2C068717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928" y="1881100"/>
            <a:ext cx="1101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12G-SDI Standard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BNC75Ω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Connector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3" name="Text Box 668">
            <a:extLst>
              <a:ext uri="{FF2B5EF4-FFF2-40B4-BE49-F238E27FC236}">
                <a16:creationId xmlns:a16="http://schemas.microsoft.com/office/drawing/2014/main" id="{A3F56BC2-81F6-8466-3437-24B76077B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701" y="1867352"/>
            <a:ext cx="1518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Coaxial/Power/Signal Hybrid </a:t>
            </a:r>
            <a:b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High Speed Transmission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4" name="Text Box 668">
            <a:extLst>
              <a:ext uri="{FF2B5EF4-FFF2-40B4-BE49-F238E27FC236}">
                <a16:creationId xmlns:a16="http://schemas.microsoft.com/office/drawing/2014/main" id="{0B372B5A-5D73-8B36-1881-49AFEC485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693" y="1872928"/>
            <a:ext cx="1519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12G-SDI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Standard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Compact 75Ω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RF Connector 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7" name="Text Box 130">
            <a:extLst>
              <a:ext uri="{FF2B5EF4-FFF2-40B4-BE49-F238E27FC236}">
                <a16:creationId xmlns:a16="http://schemas.microsoft.com/office/drawing/2014/main" id="{93925B8B-9B5A-E87E-CF25-04BC76A2F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701" y="1637442"/>
            <a:ext cx="7933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MRF20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49" name="図 58" descr="ゲームの画面&#10;&#10;低い精度で">
            <a:hlinkClick r:id="rId15"/>
            <a:extLst>
              <a:ext uri="{FF2B5EF4-FFF2-40B4-BE49-F238E27FC236}">
                <a16:creationId xmlns:a16="http://schemas.microsoft.com/office/drawing/2014/main" id="{15532D12-F696-33CA-B407-6F903E290BB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17629" r="5068" b="11626"/>
          <a:stretch/>
        </p:blipFill>
        <p:spPr>
          <a:xfrm>
            <a:off x="6585253" y="2553657"/>
            <a:ext cx="1129767" cy="849482"/>
          </a:xfrm>
          <a:prstGeom prst="rect">
            <a:avLst/>
          </a:prstGeom>
        </p:spPr>
      </p:pic>
      <p:sp>
        <p:nvSpPr>
          <p:cNvPr id="50" name="Text Box 541">
            <a:hlinkClick r:id="rId17"/>
            <a:extLst>
              <a:ext uri="{FF2B5EF4-FFF2-40B4-BE49-F238E27FC236}">
                <a16:creationId xmlns:a16="http://schemas.microsoft.com/office/drawing/2014/main" id="{5FD6476B-B15D-FB31-3218-7ABF25EC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526" y="3193544"/>
            <a:ext cx="649537" cy="2616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HR25A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51" name="図 7">
            <a:hlinkClick r:id="rId17"/>
            <a:extLst>
              <a:ext uri="{FF2B5EF4-FFF2-40B4-BE49-F238E27FC236}">
                <a16:creationId xmlns:a16="http://schemas.microsoft.com/office/drawing/2014/main" id="{3C076353-30A7-0CB7-0669-25EC1F7B2E2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2938" y="2460133"/>
            <a:ext cx="1076949" cy="82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2" name="テキスト ボックス 94">
            <a:hlinkClick r:id="rId19"/>
            <a:extLst>
              <a:ext uri="{FF2B5EF4-FFF2-40B4-BE49-F238E27FC236}">
                <a16:creationId xmlns:a16="http://schemas.microsoft.com/office/drawing/2014/main" id="{B2326B83-8606-03FD-4A14-71FA1A29A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541" y="3359204"/>
            <a:ext cx="2253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IX</a:t>
            </a:r>
            <a:endParaRPr kumimoji="1" lang="ja-JP" altLang="en-US" sz="1100" b="1" i="0" u="none" strike="noStrike" kern="1200" cap="none" spc="0" normalizeH="0" baseline="3000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53" name="図 40">
            <a:extLst>
              <a:ext uri="{FF2B5EF4-FFF2-40B4-BE49-F238E27FC236}">
                <a16:creationId xmlns:a16="http://schemas.microsoft.com/office/drawing/2014/main" id="{D365E42C-C052-43AE-A114-FB9591AAD19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478" y="2977274"/>
            <a:ext cx="405002" cy="180000"/>
          </a:xfrm>
          <a:prstGeom prst="rect">
            <a:avLst/>
          </a:prstGeom>
        </p:spPr>
      </p:pic>
      <p:sp>
        <p:nvSpPr>
          <p:cNvPr id="54" name="正方形/長方形 60">
            <a:hlinkClick r:id="rId21"/>
            <a:extLst>
              <a:ext uri="{FF2B5EF4-FFF2-40B4-BE49-F238E27FC236}">
                <a16:creationId xmlns:a16="http://schemas.microsoft.com/office/drawing/2014/main" id="{C0740F78-FED7-E7BC-DD4D-A5014333255C}"/>
              </a:ext>
            </a:extLst>
          </p:cNvPr>
          <p:cNvSpPr/>
          <p:nvPr/>
        </p:nvSpPr>
        <p:spPr>
          <a:xfrm>
            <a:off x="3198283" y="3186346"/>
            <a:ext cx="1093521" cy="276999"/>
          </a:xfrm>
          <a:prstGeom prst="rect">
            <a:avLst/>
          </a:prstGeom>
        </p:spPr>
        <p:txBody>
          <a:bodyPr wrap="square" lIns="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HR10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55" name="Picture 138" descr="HR10A">
            <a:hlinkClick r:id="rId21"/>
            <a:extLst>
              <a:ext uri="{FF2B5EF4-FFF2-40B4-BE49-F238E27FC236}">
                <a16:creationId xmlns:a16="http://schemas.microsoft.com/office/drawing/2014/main" id="{B0F33C80-DB4E-4E30-463A-8FC3E4C04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8155" y="2455027"/>
            <a:ext cx="1197456" cy="749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6" name="Text Box 667">
            <a:extLst>
              <a:ext uri="{FF2B5EF4-FFF2-40B4-BE49-F238E27FC236}">
                <a16:creationId xmlns:a16="http://schemas.microsoft.com/office/drawing/2014/main" id="{B116CB3F-85DA-6BB5-51A7-F3FEA730E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283" y="3377138"/>
            <a:ext cx="103810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De Facto Standard</a:t>
            </a:r>
            <a:endParaRPr kumimoji="1" lang="ja-JP" alt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Rated Current: 2A Max.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No. of Pos.: 4-20</a:t>
            </a:r>
            <a:endParaRPr kumimoji="1" lang="ja-JP" alt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/>
              <a:cs typeface="+mn-cs"/>
            </a:endParaRPr>
          </a:p>
        </p:txBody>
      </p:sp>
      <p:sp>
        <p:nvSpPr>
          <p:cNvPr id="57" name="Text Box 669">
            <a:extLst>
              <a:ext uri="{FF2B5EF4-FFF2-40B4-BE49-F238E27FC236}">
                <a16:creationId xmlns:a16="http://schemas.microsoft.com/office/drawing/2014/main" id="{A62D5227-2379-1AF2-8E62-1B3EC425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394" y="3378135"/>
            <a:ext cx="184657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Small Push-Pull Lock Connector</a:t>
            </a:r>
            <a:endParaRPr kumimoji="1" lang="ja-JP" alt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Rated Current: 1A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No. of Pos.: 4-20</a:t>
            </a:r>
            <a:endParaRPr kumimoji="1" lang="ja-JP" alt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/>
              <a:cs typeface="+mn-cs"/>
            </a:endParaRPr>
          </a:p>
        </p:txBody>
      </p:sp>
      <p:sp>
        <p:nvSpPr>
          <p:cNvPr id="58" name="テキスト ボックス 97">
            <a:extLst>
              <a:ext uri="{FF2B5EF4-FFF2-40B4-BE49-F238E27FC236}">
                <a16:creationId xmlns:a16="http://schemas.microsoft.com/office/drawing/2014/main" id="{96EBD1E2-83D6-F8A7-7252-751AF6985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039" y="3560510"/>
            <a:ext cx="799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Small and Robust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Cat.6A Ethernet</a:t>
            </a:r>
            <a:endParaRPr kumimoji="1" lang="ja-JP" altLang="en-US" sz="700" b="0" i="0" u="none" strike="noStrike" kern="1200" cap="none" spc="0" normalizeH="0" baseline="-2500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59" name="図 67" descr="グラフィカル ユーザー インターフェイス&#10;&#10;自動的に生成された説明">
            <a:hlinkClick r:id="rId23"/>
            <a:extLst>
              <a:ext uri="{FF2B5EF4-FFF2-40B4-BE49-F238E27FC236}">
                <a16:creationId xmlns:a16="http://schemas.microsoft.com/office/drawing/2014/main" id="{3925A473-83CB-A50D-DA17-CE4A59BADFE6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9" t="42660" r="37573" b="42018"/>
          <a:stretch/>
        </p:blipFill>
        <p:spPr>
          <a:xfrm>
            <a:off x="10007679" y="2504171"/>
            <a:ext cx="1256827" cy="803783"/>
          </a:xfrm>
          <a:prstGeom prst="rect">
            <a:avLst/>
          </a:prstGeom>
        </p:spPr>
      </p:pic>
      <p:sp>
        <p:nvSpPr>
          <p:cNvPr id="61" name="Text Box 674">
            <a:hlinkClick r:id="rId25"/>
            <a:extLst>
              <a:ext uri="{FF2B5EF4-FFF2-40B4-BE49-F238E27FC236}">
                <a16:creationId xmlns:a16="http://schemas.microsoft.com/office/drawing/2014/main" id="{8A42AA89-5392-9707-4653-DCCD8E0C3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8223" y="3287419"/>
            <a:ext cx="5556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TM11R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2" name="正方形/長方形 38">
            <a:hlinkClick r:id="rId26"/>
            <a:extLst>
              <a:ext uri="{FF2B5EF4-FFF2-40B4-BE49-F238E27FC236}">
                <a16:creationId xmlns:a16="http://schemas.microsoft.com/office/drawing/2014/main" id="{63DDB38A-C208-3EB1-2486-D430E40F2797}"/>
              </a:ext>
            </a:extLst>
          </p:cNvPr>
          <p:cNvSpPr/>
          <p:nvPr/>
        </p:nvSpPr>
        <p:spPr>
          <a:xfrm>
            <a:off x="8213952" y="3309892"/>
            <a:ext cx="1069259" cy="2616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CX</a:t>
            </a:r>
          </a:p>
        </p:txBody>
      </p:sp>
      <p:pic>
        <p:nvPicPr>
          <p:cNvPr id="64" name="図 55">
            <a:extLst>
              <a:ext uri="{FF2B5EF4-FFF2-40B4-BE49-F238E27FC236}">
                <a16:creationId xmlns:a16="http://schemas.microsoft.com/office/drawing/2014/main" id="{78C3E65D-7DC4-835F-6B14-34C2B1F45CB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458" y="2857453"/>
            <a:ext cx="445344" cy="342239"/>
          </a:xfrm>
          <a:prstGeom prst="rect">
            <a:avLst/>
          </a:prstGeom>
        </p:spPr>
      </p:pic>
      <p:pic>
        <p:nvPicPr>
          <p:cNvPr id="65" name="図 66" descr="テーブル, 座る, コンピュータ, リモコン が含まれている画像&#10;&#10;説明は自動で生成されたものです">
            <a:hlinkClick r:id="rId28"/>
            <a:extLst>
              <a:ext uri="{FF2B5EF4-FFF2-40B4-BE49-F238E27FC236}">
                <a16:creationId xmlns:a16="http://schemas.microsoft.com/office/drawing/2014/main" id="{3B0278E9-1902-3724-3E2B-9D1B8401DFC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06261" y="2492042"/>
            <a:ext cx="1042890" cy="911097"/>
          </a:xfrm>
          <a:prstGeom prst="rect">
            <a:avLst/>
          </a:prstGeom>
        </p:spPr>
      </p:pic>
      <p:sp>
        <p:nvSpPr>
          <p:cNvPr id="66" name="正方形/長方形 79">
            <a:extLst>
              <a:ext uri="{FF2B5EF4-FFF2-40B4-BE49-F238E27FC236}">
                <a16:creationId xmlns:a16="http://schemas.microsoft.com/office/drawing/2014/main" id="{8A5E9569-A600-F94A-350A-607CD6C08D2A}"/>
              </a:ext>
            </a:extLst>
          </p:cNvPr>
          <p:cNvSpPr/>
          <p:nvPr/>
        </p:nvSpPr>
        <p:spPr>
          <a:xfrm>
            <a:off x="8211949" y="3499051"/>
            <a:ext cx="1119151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Type-C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USB4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Gen.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2×2</a:t>
            </a:r>
          </a:p>
        </p:txBody>
      </p:sp>
      <p:sp>
        <p:nvSpPr>
          <p:cNvPr id="67" name="正方形/長方形 80">
            <a:extLst>
              <a:ext uri="{FF2B5EF4-FFF2-40B4-BE49-F238E27FC236}">
                <a16:creationId xmlns:a16="http://schemas.microsoft.com/office/drawing/2014/main" id="{C21EA130-923A-0613-74EC-44B47DBB4F60}"/>
              </a:ext>
            </a:extLst>
          </p:cNvPr>
          <p:cNvSpPr/>
          <p:nvPr/>
        </p:nvSpPr>
        <p:spPr>
          <a:xfrm>
            <a:off x="10174961" y="3455490"/>
            <a:ext cx="1694513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EMI Resistance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Modular Jack Connector</a:t>
            </a:r>
          </a:p>
        </p:txBody>
      </p:sp>
      <p:sp>
        <p:nvSpPr>
          <p:cNvPr id="68" name="Text Box 24">
            <a:hlinkClick r:id="rId30"/>
            <a:extLst>
              <a:ext uri="{FF2B5EF4-FFF2-40B4-BE49-F238E27FC236}">
                <a16:creationId xmlns:a16="http://schemas.microsoft.com/office/drawing/2014/main" id="{FA4144C0-9320-BAB4-22D0-6D9102193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936" y="622460"/>
            <a:ext cx="3407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75</a:t>
            </a:r>
            <a:r>
              <a:rPr kumimoji="1" lang="el-GR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Ω</a:t>
            </a: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RF Connector</a:t>
            </a:r>
          </a:p>
        </p:txBody>
      </p:sp>
      <p:sp>
        <p:nvSpPr>
          <p:cNvPr id="69" name="Text Box 24">
            <a:hlinkClick r:id="rId30"/>
            <a:extLst>
              <a:ext uri="{FF2B5EF4-FFF2-40B4-BE49-F238E27FC236}">
                <a16:creationId xmlns:a16="http://schemas.microsoft.com/office/drawing/2014/main" id="{AF049736-F2ED-543E-CA07-6D2F6D82E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368" y="2150320"/>
            <a:ext cx="3407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Circular Connectors for Trigger</a:t>
            </a:r>
          </a:p>
        </p:txBody>
      </p:sp>
      <p:sp>
        <p:nvSpPr>
          <p:cNvPr id="74" name="Text Box 24">
            <a:hlinkClick r:id="rId30"/>
            <a:extLst>
              <a:ext uri="{FF2B5EF4-FFF2-40B4-BE49-F238E27FC236}">
                <a16:creationId xmlns:a16="http://schemas.microsoft.com/office/drawing/2014/main" id="{5D018B45-1EF7-E1FB-900F-B9742E3B3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428" y="2259197"/>
            <a:ext cx="1161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IX Connector</a:t>
            </a:r>
          </a:p>
        </p:txBody>
      </p:sp>
      <p:sp>
        <p:nvSpPr>
          <p:cNvPr id="75" name="Text Box 24">
            <a:hlinkClick r:id="rId30"/>
            <a:extLst>
              <a:ext uri="{FF2B5EF4-FFF2-40B4-BE49-F238E27FC236}">
                <a16:creationId xmlns:a16="http://schemas.microsoft.com/office/drawing/2014/main" id="{33C259BB-FDB7-09EB-87AF-D14BCDA8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308" y="2229626"/>
            <a:ext cx="14288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USB Connector</a:t>
            </a:r>
          </a:p>
        </p:txBody>
      </p:sp>
      <p:sp>
        <p:nvSpPr>
          <p:cNvPr id="76" name="Text Box 24">
            <a:hlinkClick r:id="rId30"/>
            <a:extLst>
              <a:ext uri="{FF2B5EF4-FFF2-40B4-BE49-F238E27FC236}">
                <a16:creationId xmlns:a16="http://schemas.microsoft.com/office/drawing/2014/main" id="{B58B643A-638C-CD18-6C98-03529950F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8850" y="2229626"/>
            <a:ext cx="14288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RJ45</a:t>
            </a:r>
          </a:p>
        </p:txBody>
      </p:sp>
      <p:sp>
        <p:nvSpPr>
          <p:cNvPr id="230" name="正方形/長方形 97">
            <a:extLst>
              <a:ext uri="{FF2B5EF4-FFF2-40B4-BE49-F238E27FC236}">
                <a16:creationId xmlns:a16="http://schemas.microsoft.com/office/drawing/2014/main" id="{394348E1-C8F2-E581-D53D-2CC88E2806CA}"/>
              </a:ext>
            </a:extLst>
          </p:cNvPr>
          <p:cNvSpPr/>
          <p:nvPr/>
        </p:nvSpPr>
        <p:spPr>
          <a:xfrm>
            <a:off x="1267207" y="4184955"/>
            <a:ext cx="1104036" cy="254670"/>
          </a:xfrm>
          <a:prstGeom prst="rect">
            <a:avLst/>
          </a:prstGeom>
          <a:solidFill>
            <a:srgbClr val="1D4791"/>
          </a:solidFill>
          <a:ln w="3175"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CoaXPress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31" name="正方形/長方形 98">
            <a:extLst>
              <a:ext uri="{FF2B5EF4-FFF2-40B4-BE49-F238E27FC236}">
                <a16:creationId xmlns:a16="http://schemas.microsoft.com/office/drawing/2014/main" id="{6662E7F4-3216-1B61-A310-791808697B46}"/>
              </a:ext>
            </a:extLst>
          </p:cNvPr>
          <p:cNvSpPr/>
          <p:nvPr/>
        </p:nvSpPr>
        <p:spPr>
          <a:xfrm>
            <a:off x="1267207" y="4496994"/>
            <a:ext cx="1104036" cy="254670"/>
          </a:xfrm>
          <a:prstGeom prst="rect">
            <a:avLst/>
          </a:prstGeom>
          <a:solidFill>
            <a:srgbClr val="1D4791"/>
          </a:solidFill>
          <a:ln w="3175"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Camera Link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32" name="正方形/長方形 100">
            <a:extLst>
              <a:ext uri="{FF2B5EF4-FFF2-40B4-BE49-F238E27FC236}">
                <a16:creationId xmlns:a16="http://schemas.microsoft.com/office/drawing/2014/main" id="{C0350F27-E331-B55B-F073-76AC61FC15C6}"/>
              </a:ext>
            </a:extLst>
          </p:cNvPr>
          <p:cNvSpPr/>
          <p:nvPr/>
        </p:nvSpPr>
        <p:spPr>
          <a:xfrm>
            <a:off x="1267207" y="3872916"/>
            <a:ext cx="1104036" cy="254670"/>
          </a:xfrm>
          <a:prstGeom prst="rect">
            <a:avLst/>
          </a:prstGeom>
          <a:solidFill>
            <a:srgbClr val="1D4791"/>
          </a:solidFill>
          <a:ln w="3175"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Cat.6A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33" name="正方形/長方形 101">
            <a:extLst>
              <a:ext uri="{FF2B5EF4-FFF2-40B4-BE49-F238E27FC236}">
                <a16:creationId xmlns:a16="http://schemas.microsoft.com/office/drawing/2014/main" id="{F4173BD7-1CC9-F092-E316-7228C561951F}"/>
              </a:ext>
            </a:extLst>
          </p:cNvPr>
          <p:cNvSpPr/>
          <p:nvPr/>
        </p:nvSpPr>
        <p:spPr>
          <a:xfrm>
            <a:off x="1267207" y="5121073"/>
            <a:ext cx="1104036" cy="254670"/>
          </a:xfrm>
          <a:prstGeom prst="rect">
            <a:avLst/>
          </a:prstGeom>
          <a:solidFill>
            <a:srgbClr val="1D4791"/>
          </a:solidFill>
          <a:ln w="3175"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GigE Vision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34" name="正方形/長方形 104">
            <a:extLst>
              <a:ext uri="{FF2B5EF4-FFF2-40B4-BE49-F238E27FC236}">
                <a16:creationId xmlns:a16="http://schemas.microsoft.com/office/drawing/2014/main" id="{B31DB185-8CB4-EC1A-3B24-8B32A779C659}"/>
              </a:ext>
            </a:extLst>
          </p:cNvPr>
          <p:cNvSpPr/>
          <p:nvPr/>
        </p:nvSpPr>
        <p:spPr>
          <a:xfrm>
            <a:off x="1267207" y="5433112"/>
            <a:ext cx="1104036" cy="254670"/>
          </a:xfrm>
          <a:prstGeom prst="rect">
            <a:avLst/>
          </a:prstGeom>
          <a:solidFill>
            <a:srgbClr val="1D4791"/>
          </a:solidFill>
          <a:ln w="3175"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IEEE1394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35" name="正方形/長方形 105">
            <a:extLst>
              <a:ext uri="{FF2B5EF4-FFF2-40B4-BE49-F238E27FC236}">
                <a16:creationId xmlns:a16="http://schemas.microsoft.com/office/drawing/2014/main" id="{F7FCF8AA-371C-1DC5-FB00-548D2B8D667E}"/>
              </a:ext>
            </a:extLst>
          </p:cNvPr>
          <p:cNvSpPr/>
          <p:nvPr/>
        </p:nvSpPr>
        <p:spPr>
          <a:xfrm>
            <a:off x="1267207" y="5745150"/>
            <a:ext cx="1104036" cy="254670"/>
          </a:xfrm>
          <a:prstGeom prst="rect">
            <a:avLst/>
          </a:prstGeom>
          <a:solidFill>
            <a:srgbClr val="1D4791"/>
          </a:solidFill>
          <a:ln w="3175"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USB2.0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37" name="Text Box 332">
            <a:extLst>
              <a:ext uri="{FF2B5EF4-FFF2-40B4-BE49-F238E27FC236}">
                <a16:creationId xmlns:a16="http://schemas.microsoft.com/office/drawing/2014/main" id="{0A1503FC-FD19-E448-799A-01CC58EF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503" y="3811957"/>
            <a:ext cx="1077828" cy="22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63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IX</a:t>
            </a:r>
          </a:p>
        </p:txBody>
      </p:sp>
      <p:sp>
        <p:nvSpPr>
          <p:cNvPr id="238" name="Text Box 95">
            <a:extLst>
              <a:ext uri="{FF2B5EF4-FFF2-40B4-BE49-F238E27FC236}">
                <a16:creationId xmlns:a16="http://schemas.microsoft.com/office/drawing/2014/main" id="{CCB26BEE-5A94-C478-FB26-772ACD44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573" y="3931005"/>
            <a:ext cx="546945" cy="22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63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BNC75</a:t>
            </a:r>
          </a:p>
        </p:txBody>
      </p:sp>
      <p:sp>
        <p:nvSpPr>
          <p:cNvPr id="239" name="Text Box 332">
            <a:extLst>
              <a:ext uri="{FF2B5EF4-FFF2-40B4-BE49-F238E27FC236}">
                <a16:creationId xmlns:a16="http://schemas.microsoft.com/office/drawing/2014/main" id="{FA8906E9-AE2C-46FC-9942-87143F0AA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160" y="3931005"/>
            <a:ext cx="610290" cy="22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63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PL75</a:t>
            </a:r>
          </a:p>
        </p:txBody>
      </p:sp>
      <p:pic>
        <p:nvPicPr>
          <p:cNvPr id="240" name="図 112">
            <a:extLst>
              <a:ext uri="{FF2B5EF4-FFF2-40B4-BE49-F238E27FC236}">
                <a16:creationId xmlns:a16="http://schemas.microsoft.com/office/drawing/2014/main" id="{D615F3EA-D492-9637-A0F8-7905790C07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135" y="4140289"/>
            <a:ext cx="747230" cy="408862"/>
          </a:xfrm>
          <a:prstGeom prst="rect">
            <a:avLst/>
          </a:prstGeom>
        </p:spPr>
      </p:pic>
      <p:pic>
        <p:nvPicPr>
          <p:cNvPr id="241" name="図 114">
            <a:extLst>
              <a:ext uri="{FF2B5EF4-FFF2-40B4-BE49-F238E27FC236}">
                <a16:creationId xmlns:a16="http://schemas.microsoft.com/office/drawing/2014/main" id="{83D53F83-7E39-85AF-EAC1-C76A82A0C264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t="3703" r="6002" b="12477"/>
          <a:stretch/>
        </p:blipFill>
        <p:spPr>
          <a:xfrm>
            <a:off x="3894684" y="4041562"/>
            <a:ext cx="745951" cy="593166"/>
          </a:xfrm>
          <a:prstGeom prst="rect">
            <a:avLst/>
          </a:prstGeom>
        </p:spPr>
      </p:pic>
      <p:sp>
        <p:nvSpPr>
          <p:cNvPr id="242" name="Text Box 95">
            <a:extLst>
              <a:ext uri="{FF2B5EF4-FFF2-40B4-BE49-F238E27FC236}">
                <a16:creationId xmlns:a16="http://schemas.microsoft.com/office/drawing/2014/main" id="{9307D2D6-C863-1644-E76C-8557DEFD7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18" y="3931005"/>
            <a:ext cx="551754" cy="22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63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D.FL75</a:t>
            </a:r>
          </a:p>
        </p:txBody>
      </p:sp>
      <p:pic>
        <p:nvPicPr>
          <p:cNvPr id="243" name="図 116">
            <a:extLst>
              <a:ext uri="{FF2B5EF4-FFF2-40B4-BE49-F238E27FC236}">
                <a16:creationId xmlns:a16="http://schemas.microsoft.com/office/drawing/2014/main" id="{37F3BA4B-8F07-6E58-C29C-AD256A4458EB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t="15078" r="13867" b="11113"/>
          <a:stretch/>
        </p:blipFill>
        <p:spPr>
          <a:xfrm>
            <a:off x="4941171" y="4071212"/>
            <a:ext cx="570427" cy="488490"/>
          </a:xfrm>
          <a:prstGeom prst="rect">
            <a:avLst/>
          </a:prstGeom>
        </p:spPr>
      </p:pic>
      <p:pic>
        <p:nvPicPr>
          <p:cNvPr id="244" name="図 152" descr="ゲームの画面&#10;&#10;低い精度で">
            <a:hlinkClick r:id="rId15"/>
            <a:extLst>
              <a:ext uri="{FF2B5EF4-FFF2-40B4-BE49-F238E27FC236}">
                <a16:creationId xmlns:a16="http://schemas.microsoft.com/office/drawing/2014/main" id="{6DC5EBFA-D8D4-B67F-AB6A-F50D877191C5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17629" r="5068" b="11626"/>
          <a:stretch/>
        </p:blipFill>
        <p:spPr>
          <a:xfrm>
            <a:off x="7498418" y="3943658"/>
            <a:ext cx="507234" cy="381394"/>
          </a:xfrm>
          <a:prstGeom prst="rect">
            <a:avLst/>
          </a:prstGeom>
        </p:spPr>
      </p:pic>
      <p:sp>
        <p:nvSpPr>
          <p:cNvPr id="245" name="AutoShape 96">
            <a:extLst>
              <a:ext uri="{FF2B5EF4-FFF2-40B4-BE49-F238E27FC236}">
                <a16:creationId xmlns:a16="http://schemas.microsoft.com/office/drawing/2014/main" id="{3EB2B1FD-4125-0FBA-5FE8-08E76E17A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171" y="4252167"/>
            <a:ext cx="3335431" cy="291532"/>
          </a:xfrm>
          <a:prstGeom prst="rightArrow">
            <a:avLst>
              <a:gd name="adj1" fmla="val 50000"/>
              <a:gd name="adj2" fmla="val 84697"/>
            </a:avLst>
          </a:prstGeom>
          <a:solidFill>
            <a:srgbClr val="1D4791"/>
          </a:solidFill>
          <a:ln w="3175">
            <a:solidFill>
              <a:srgbClr val="9A9A9A"/>
            </a:solidFill>
            <a:miter lim="800000"/>
            <a:headEnd type="none" w="sm" len="sm"/>
            <a:tailEnd type="none" w="sm" len="sm"/>
          </a:ln>
        </p:spPr>
        <p:txBody>
          <a:bodyPr wrap="none" tIns="46800" bIns="468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7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6Gbps / *40m</a:t>
            </a:r>
            <a:endParaRPr kumimoji="1" lang="en-US" altLang="ja-JP" sz="97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48" name="AutoShape 97">
            <a:extLst>
              <a:ext uri="{FF2B5EF4-FFF2-40B4-BE49-F238E27FC236}">
                <a16:creationId xmlns:a16="http://schemas.microsoft.com/office/drawing/2014/main" id="{5F99EB8B-0F2A-3363-7093-16F56979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957" y="3814208"/>
            <a:ext cx="1755017" cy="291532"/>
          </a:xfrm>
          <a:prstGeom prst="rightArrow">
            <a:avLst>
              <a:gd name="adj1" fmla="val 50000"/>
              <a:gd name="adj2" fmla="val 90210"/>
            </a:avLst>
          </a:prstGeom>
          <a:solidFill>
            <a:srgbClr val="1D4791"/>
          </a:solidFill>
          <a:ln w="3175">
            <a:solidFill>
              <a:srgbClr val="9A9A9A"/>
            </a:solidFill>
          </a:ln>
        </p:spPr>
        <p:txBody>
          <a:bodyPr wrap="none" tIns="46800" bIns="468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7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10Gbps</a:t>
            </a:r>
          </a:p>
        </p:txBody>
      </p:sp>
      <p:sp>
        <p:nvSpPr>
          <p:cNvPr id="252" name="正方形/長方形 99">
            <a:extLst>
              <a:ext uri="{FF2B5EF4-FFF2-40B4-BE49-F238E27FC236}">
                <a16:creationId xmlns:a16="http://schemas.microsoft.com/office/drawing/2014/main" id="{8F38C1F3-DBC6-E0AC-B9C6-FC93C00111AD}"/>
              </a:ext>
            </a:extLst>
          </p:cNvPr>
          <p:cNvSpPr/>
          <p:nvPr/>
        </p:nvSpPr>
        <p:spPr>
          <a:xfrm>
            <a:off x="1267207" y="4795810"/>
            <a:ext cx="1104036" cy="254670"/>
          </a:xfrm>
          <a:prstGeom prst="rect">
            <a:avLst/>
          </a:prstGeom>
          <a:solidFill>
            <a:srgbClr val="1D4791"/>
          </a:solidFill>
          <a:ln w="3175"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USB3 Vision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53" name="Text Box 116">
            <a:extLst>
              <a:ext uri="{FF2B5EF4-FFF2-40B4-BE49-F238E27FC236}">
                <a16:creationId xmlns:a16="http://schemas.microsoft.com/office/drawing/2014/main" id="{989A26AB-05CB-A965-345A-289BC7A2E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970" y="4623798"/>
            <a:ext cx="3274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5</a:t>
            </a:r>
          </a:p>
        </p:txBody>
      </p:sp>
      <p:sp>
        <p:nvSpPr>
          <p:cNvPr id="254" name="Text Box 115">
            <a:extLst>
              <a:ext uri="{FF2B5EF4-FFF2-40B4-BE49-F238E27FC236}">
                <a16:creationId xmlns:a16="http://schemas.microsoft.com/office/drawing/2014/main" id="{8ABDBCB0-932D-F736-D05C-7584940B4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638" y="5009803"/>
            <a:ext cx="3274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55" name="Text Box 118">
            <a:extLst>
              <a:ext uri="{FF2B5EF4-FFF2-40B4-BE49-F238E27FC236}">
                <a16:creationId xmlns:a16="http://schemas.microsoft.com/office/drawing/2014/main" id="{D2BFC6EC-2126-8603-F873-D057E183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33" y="4047508"/>
            <a:ext cx="4679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6</a:t>
            </a:r>
          </a:p>
        </p:txBody>
      </p:sp>
      <p:sp>
        <p:nvSpPr>
          <p:cNvPr id="256" name="Text Box 115">
            <a:extLst>
              <a:ext uri="{FF2B5EF4-FFF2-40B4-BE49-F238E27FC236}">
                <a16:creationId xmlns:a16="http://schemas.microsoft.com/office/drawing/2014/main" id="{389D9D2B-7736-8327-684C-4F9480FA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03" y="5905544"/>
            <a:ext cx="3274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0</a:t>
            </a:r>
          </a:p>
        </p:txBody>
      </p:sp>
      <p:sp>
        <p:nvSpPr>
          <p:cNvPr id="257" name="Text Box 119">
            <a:extLst>
              <a:ext uri="{FF2B5EF4-FFF2-40B4-BE49-F238E27FC236}">
                <a16:creationId xmlns:a16="http://schemas.microsoft.com/office/drawing/2014/main" id="{E9CA21D6-847D-0447-BBE0-3F9B37391F9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40530" y="4737172"/>
            <a:ext cx="22904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Transmission Speed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(Gbps)</a:t>
            </a:r>
          </a:p>
        </p:txBody>
      </p:sp>
      <p:sp>
        <p:nvSpPr>
          <p:cNvPr id="258" name="Text Box 117">
            <a:extLst>
              <a:ext uri="{FF2B5EF4-FFF2-40B4-BE49-F238E27FC236}">
                <a16:creationId xmlns:a16="http://schemas.microsoft.com/office/drawing/2014/main" id="{D9AAB934-F377-7CE9-FD15-96CC92E1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08" y="3723742"/>
            <a:ext cx="4368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10</a:t>
            </a:r>
          </a:p>
        </p:txBody>
      </p:sp>
      <p:sp>
        <p:nvSpPr>
          <p:cNvPr id="259" name="Text Box 110">
            <a:extLst>
              <a:ext uri="{FF2B5EF4-FFF2-40B4-BE49-F238E27FC236}">
                <a16:creationId xmlns:a16="http://schemas.microsoft.com/office/drawing/2014/main" id="{F7C0B696-D18C-46FF-3905-BE72581C1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572" y="6051035"/>
            <a:ext cx="6613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2015</a:t>
            </a:r>
          </a:p>
        </p:txBody>
      </p:sp>
      <p:sp>
        <p:nvSpPr>
          <p:cNvPr id="260" name="Text Box 111">
            <a:extLst>
              <a:ext uri="{FF2B5EF4-FFF2-40B4-BE49-F238E27FC236}">
                <a16:creationId xmlns:a16="http://schemas.microsoft.com/office/drawing/2014/main" id="{FADCEE8B-5A93-C4E7-69D7-BA416A056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124" y="6061150"/>
            <a:ext cx="641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2020</a:t>
            </a:r>
          </a:p>
        </p:txBody>
      </p:sp>
      <p:sp>
        <p:nvSpPr>
          <p:cNvPr id="261" name="Text Box 108">
            <a:extLst>
              <a:ext uri="{FF2B5EF4-FFF2-40B4-BE49-F238E27FC236}">
                <a16:creationId xmlns:a16="http://schemas.microsoft.com/office/drawing/2014/main" id="{920469B1-5475-C5BF-F526-35829511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539" y="6071809"/>
            <a:ext cx="6613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2005</a:t>
            </a:r>
          </a:p>
        </p:txBody>
      </p:sp>
      <p:sp>
        <p:nvSpPr>
          <p:cNvPr id="262" name="Text Box 109">
            <a:extLst>
              <a:ext uri="{FF2B5EF4-FFF2-40B4-BE49-F238E27FC236}">
                <a16:creationId xmlns:a16="http://schemas.microsoft.com/office/drawing/2014/main" id="{E162AFBF-B9D5-C8FB-83CE-9C079391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523" y="6054986"/>
            <a:ext cx="6613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2010</a:t>
            </a:r>
          </a:p>
        </p:txBody>
      </p:sp>
      <p:sp>
        <p:nvSpPr>
          <p:cNvPr id="263" name="Text Box 107">
            <a:extLst>
              <a:ext uri="{FF2B5EF4-FFF2-40B4-BE49-F238E27FC236}">
                <a16:creationId xmlns:a16="http://schemas.microsoft.com/office/drawing/2014/main" id="{4A7B995A-7DFD-1A79-0DAC-5A1BEAAE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114" y="6041580"/>
            <a:ext cx="6613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2000</a:t>
            </a:r>
          </a:p>
        </p:txBody>
      </p:sp>
      <p:sp>
        <p:nvSpPr>
          <p:cNvPr id="264" name="Text Box 112">
            <a:extLst>
              <a:ext uri="{FF2B5EF4-FFF2-40B4-BE49-F238E27FC236}">
                <a16:creationId xmlns:a16="http://schemas.microsoft.com/office/drawing/2014/main" id="{C75FEBD8-5B0E-D8B3-8AE1-7FE103053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839" y="6050550"/>
            <a:ext cx="7452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(Year)</a:t>
            </a:r>
          </a:p>
        </p:txBody>
      </p:sp>
      <p:sp>
        <p:nvSpPr>
          <p:cNvPr id="265" name="Line 542">
            <a:extLst>
              <a:ext uri="{FF2B5EF4-FFF2-40B4-BE49-F238E27FC236}">
                <a16:creationId xmlns:a16="http://schemas.microsoft.com/office/drawing/2014/main" id="{8B2E24B4-87A8-F926-EB4D-061B1B3822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2890" y="3821433"/>
            <a:ext cx="0" cy="2160000"/>
          </a:xfrm>
          <a:prstGeom prst="line">
            <a:avLst/>
          </a:prstGeom>
          <a:noFill/>
          <a:ln w="3175">
            <a:solidFill>
              <a:srgbClr val="9A9A9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66" name="Line 543">
            <a:extLst>
              <a:ext uri="{FF2B5EF4-FFF2-40B4-BE49-F238E27FC236}">
                <a16:creationId xmlns:a16="http://schemas.microsoft.com/office/drawing/2014/main" id="{D60F4E32-ABF9-1740-CD73-D173C0B862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6547" y="3821433"/>
            <a:ext cx="0" cy="2160000"/>
          </a:xfrm>
          <a:prstGeom prst="line">
            <a:avLst/>
          </a:prstGeom>
          <a:noFill/>
          <a:ln w="3175">
            <a:solidFill>
              <a:srgbClr val="9A9A9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267" name="Line 545">
            <a:extLst>
              <a:ext uri="{FF2B5EF4-FFF2-40B4-BE49-F238E27FC236}">
                <a16:creationId xmlns:a16="http://schemas.microsoft.com/office/drawing/2014/main" id="{0E82398A-7550-F0DE-BFC4-97982085F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3862" y="3821433"/>
            <a:ext cx="0" cy="2160000"/>
          </a:xfrm>
          <a:prstGeom prst="line">
            <a:avLst/>
          </a:prstGeom>
          <a:noFill/>
          <a:ln w="3175">
            <a:solidFill>
              <a:srgbClr val="9A9A9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268" name="Line 544">
            <a:extLst>
              <a:ext uri="{FF2B5EF4-FFF2-40B4-BE49-F238E27FC236}">
                <a16:creationId xmlns:a16="http://schemas.microsoft.com/office/drawing/2014/main" id="{A7EA8AEE-C4B4-CBF3-CD95-5D1388BC56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0205" y="3821433"/>
            <a:ext cx="0" cy="2160000"/>
          </a:xfrm>
          <a:prstGeom prst="line">
            <a:avLst/>
          </a:prstGeom>
          <a:noFill/>
          <a:ln w="3175">
            <a:solidFill>
              <a:srgbClr val="9A9A9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269" name="Line 546">
            <a:extLst>
              <a:ext uri="{FF2B5EF4-FFF2-40B4-BE49-F238E27FC236}">
                <a16:creationId xmlns:a16="http://schemas.microsoft.com/office/drawing/2014/main" id="{338E941B-D023-4BD8-E34B-18FCF676C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07521" y="3821433"/>
            <a:ext cx="0" cy="2160000"/>
          </a:xfrm>
          <a:prstGeom prst="line">
            <a:avLst/>
          </a:prstGeom>
          <a:noFill/>
          <a:ln w="3175">
            <a:solidFill>
              <a:srgbClr val="9A9A9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270" name="Line 551">
            <a:extLst>
              <a:ext uri="{FF2B5EF4-FFF2-40B4-BE49-F238E27FC236}">
                <a16:creationId xmlns:a16="http://schemas.microsoft.com/office/drawing/2014/main" id="{89F15AA9-A1D6-4FED-9CB5-56575EF50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107" y="4110679"/>
            <a:ext cx="8829196" cy="17373"/>
          </a:xfrm>
          <a:prstGeom prst="line">
            <a:avLst/>
          </a:prstGeom>
          <a:noFill/>
          <a:ln w="3175">
            <a:solidFill>
              <a:srgbClr val="9A9A9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271" name="Line 551">
            <a:extLst>
              <a:ext uri="{FF2B5EF4-FFF2-40B4-BE49-F238E27FC236}">
                <a16:creationId xmlns:a16="http://schemas.microsoft.com/office/drawing/2014/main" id="{348D0CF1-D984-3934-FECE-9733D2D1B0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1694" y="5023010"/>
            <a:ext cx="8804610" cy="24633"/>
          </a:xfrm>
          <a:prstGeom prst="line">
            <a:avLst/>
          </a:prstGeom>
          <a:noFill/>
          <a:ln w="3175">
            <a:solidFill>
              <a:srgbClr val="9A9A9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251" name="AutoShape 97">
            <a:extLst>
              <a:ext uri="{FF2B5EF4-FFF2-40B4-BE49-F238E27FC236}">
                <a16:creationId xmlns:a16="http://schemas.microsoft.com/office/drawing/2014/main" id="{1138E214-485B-E161-5669-6A2C9861C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49" y="4478410"/>
            <a:ext cx="4871304" cy="291532"/>
          </a:xfrm>
          <a:prstGeom prst="rightArrow">
            <a:avLst>
              <a:gd name="adj1" fmla="val 50000"/>
              <a:gd name="adj2" fmla="val 90210"/>
            </a:avLst>
          </a:prstGeom>
          <a:solidFill>
            <a:srgbClr val="1D4791"/>
          </a:solidFill>
          <a:ln w="3175">
            <a:solidFill>
              <a:srgbClr val="9A9A9A"/>
            </a:solidFill>
          </a:ln>
        </p:spPr>
        <p:txBody>
          <a:bodyPr wrap="none" tIns="46800" bIns="468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7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5.4Gbps / *7m</a:t>
            </a:r>
          </a:p>
        </p:txBody>
      </p:sp>
      <p:sp>
        <p:nvSpPr>
          <p:cNvPr id="246" name="AutoShape 98">
            <a:extLst>
              <a:ext uri="{FF2B5EF4-FFF2-40B4-BE49-F238E27FC236}">
                <a16:creationId xmlns:a16="http://schemas.microsoft.com/office/drawing/2014/main" id="{19740A02-C6F5-D926-5F7C-A9DC5D479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666" y="5073861"/>
            <a:ext cx="3370937" cy="291532"/>
          </a:xfrm>
          <a:prstGeom prst="rightArrow">
            <a:avLst>
              <a:gd name="adj1" fmla="val 50000"/>
              <a:gd name="adj2" fmla="val 72648"/>
            </a:avLst>
          </a:prstGeom>
          <a:solidFill>
            <a:srgbClr val="1D4791"/>
          </a:solidFill>
          <a:ln w="3175">
            <a:solidFill>
              <a:srgbClr val="9A9A9A"/>
            </a:solidFill>
            <a:miter lim="800000"/>
            <a:headEnd type="none" w="sm" len="sm"/>
            <a:tailEnd type="none" w="sm" len="sm"/>
          </a:ln>
        </p:spPr>
        <p:txBody>
          <a:bodyPr wrap="none" tIns="46800" bIns="468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7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1Gbps / *100m</a:t>
            </a:r>
          </a:p>
        </p:txBody>
      </p:sp>
      <p:sp>
        <p:nvSpPr>
          <p:cNvPr id="249" name="AutoShape 97">
            <a:extLst>
              <a:ext uri="{FF2B5EF4-FFF2-40B4-BE49-F238E27FC236}">
                <a16:creationId xmlns:a16="http://schemas.microsoft.com/office/drawing/2014/main" id="{4627C8B0-4D82-12F7-051F-E5B2F1DF6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704" y="5388775"/>
            <a:ext cx="3768882" cy="291532"/>
          </a:xfrm>
          <a:prstGeom prst="rightArrow">
            <a:avLst>
              <a:gd name="adj1" fmla="val 50000"/>
              <a:gd name="adj2" fmla="val 90210"/>
            </a:avLst>
          </a:prstGeom>
          <a:solidFill>
            <a:srgbClr val="1D4791"/>
          </a:solidFill>
          <a:ln w="3175">
            <a:solidFill>
              <a:srgbClr val="9A9A9A"/>
            </a:solidFill>
          </a:ln>
        </p:spPr>
        <p:txBody>
          <a:bodyPr wrap="none" tIns="46800" bIns="468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7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800Mbp / *4.5m</a:t>
            </a:r>
          </a:p>
        </p:txBody>
      </p:sp>
      <p:sp>
        <p:nvSpPr>
          <p:cNvPr id="250" name="AutoShape 313">
            <a:extLst>
              <a:ext uri="{FF2B5EF4-FFF2-40B4-BE49-F238E27FC236}">
                <a16:creationId xmlns:a16="http://schemas.microsoft.com/office/drawing/2014/main" id="{F44BED10-0281-4781-8521-B908EE3A2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694" y="5703688"/>
            <a:ext cx="4137192" cy="291532"/>
          </a:xfrm>
          <a:prstGeom prst="rightArrow">
            <a:avLst>
              <a:gd name="adj1" fmla="val 50000"/>
              <a:gd name="adj2" fmla="val 81393"/>
            </a:avLst>
          </a:prstGeom>
          <a:solidFill>
            <a:srgbClr val="1D4791"/>
          </a:solidFill>
          <a:ln w="3175">
            <a:solidFill>
              <a:srgbClr val="9A9A9A"/>
            </a:solidFill>
            <a:miter lim="800000"/>
            <a:headEnd type="none" w="sm" len="sm"/>
            <a:tailEnd type="none" w="sm" len="sm"/>
          </a:ln>
        </p:spPr>
        <p:txBody>
          <a:bodyPr wrap="none" tIns="46800" bIns="468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7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400Mbps</a:t>
            </a:r>
          </a:p>
        </p:txBody>
      </p:sp>
      <p:sp>
        <p:nvSpPr>
          <p:cNvPr id="247" name="AutoShape 97">
            <a:extLst>
              <a:ext uri="{FF2B5EF4-FFF2-40B4-BE49-F238E27FC236}">
                <a16:creationId xmlns:a16="http://schemas.microsoft.com/office/drawing/2014/main" id="{92F1E085-AD21-0AB8-0498-30E061D7C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407" y="4758948"/>
            <a:ext cx="3061196" cy="291532"/>
          </a:xfrm>
          <a:prstGeom prst="rightArrow">
            <a:avLst>
              <a:gd name="adj1" fmla="val 50000"/>
              <a:gd name="adj2" fmla="val 74707"/>
            </a:avLst>
          </a:prstGeom>
          <a:solidFill>
            <a:srgbClr val="1D4791"/>
          </a:solidFill>
          <a:ln w="3175">
            <a:solidFill>
              <a:srgbClr val="9A9A9A"/>
            </a:solidFill>
            <a:miter lim="800000"/>
            <a:headEnd type="none" w="sm" len="sm"/>
            <a:tailEnd type="none" w="sm" len="sm"/>
          </a:ln>
        </p:spPr>
        <p:txBody>
          <a:bodyPr wrap="none" tIns="46800" bIns="468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7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5Gbps / *3m</a:t>
            </a:r>
          </a:p>
        </p:txBody>
      </p:sp>
      <p:sp>
        <p:nvSpPr>
          <p:cNvPr id="272" name="Rectangle 105">
            <a:extLst>
              <a:ext uri="{FF2B5EF4-FFF2-40B4-BE49-F238E27FC236}">
                <a16:creationId xmlns:a16="http://schemas.microsoft.com/office/drawing/2014/main" id="{94577A39-C667-140D-F6E6-3EA587DC1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261" y="2977274"/>
            <a:ext cx="1784113" cy="7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Technical Road Map of FA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Camera Standards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HRS Connectors for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Interface</a:t>
            </a: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　</a:t>
            </a:r>
          </a:p>
        </p:txBody>
      </p:sp>
      <p:pic>
        <p:nvPicPr>
          <p:cNvPr id="273" name="図 154" descr="テーブル, 座る, コンピュータ, リモコン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B74DEE2-C048-9D62-9F3F-7F38412FC89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354739" y="4751664"/>
            <a:ext cx="552379" cy="482573"/>
          </a:xfrm>
          <a:prstGeom prst="rect">
            <a:avLst/>
          </a:prstGeom>
        </p:spPr>
      </p:pic>
      <p:sp>
        <p:nvSpPr>
          <p:cNvPr id="274" name="Text Box 95">
            <a:extLst>
              <a:ext uri="{FF2B5EF4-FFF2-40B4-BE49-F238E27FC236}">
                <a16:creationId xmlns:a16="http://schemas.microsoft.com/office/drawing/2014/main" id="{7C761E69-F9E1-A3EC-42BB-64ADB17C4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797" y="4718344"/>
            <a:ext cx="338554" cy="22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63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CX</a:t>
            </a:r>
          </a:p>
        </p:txBody>
      </p:sp>
      <p:sp>
        <p:nvSpPr>
          <p:cNvPr id="275" name="Text Box 324">
            <a:extLst>
              <a:ext uri="{FF2B5EF4-FFF2-40B4-BE49-F238E27FC236}">
                <a16:creationId xmlns:a16="http://schemas.microsoft.com/office/drawing/2014/main" id="{90C1A204-8CB0-0F43-DBE0-E2F9D0427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942" y="4919217"/>
            <a:ext cx="546945" cy="22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63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TM11R</a:t>
            </a:r>
          </a:p>
        </p:txBody>
      </p:sp>
      <p:pic>
        <p:nvPicPr>
          <p:cNvPr id="276" name="図 15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8516E41-84CE-9942-E2B5-E74AA93434A6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9" t="42660" r="37573" b="42018"/>
          <a:stretch/>
        </p:blipFill>
        <p:spPr>
          <a:xfrm>
            <a:off x="5638662" y="5074255"/>
            <a:ext cx="600860" cy="384270"/>
          </a:xfrm>
          <a:prstGeom prst="rect">
            <a:avLst/>
          </a:prstGeom>
        </p:spPr>
      </p:pic>
      <p:sp>
        <p:nvSpPr>
          <p:cNvPr id="278" name="Text Box 690">
            <a:extLst>
              <a:ext uri="{FF2B5EF4-FFF2-40B4-BE49-F238E27FC236}">
                <a16:creationId xmlns:a16="http://schemas.microsoft.com/office/drawing/2014/main" id="{4ADC5D68-0D0C-A040-54AE-EF0EADE7F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123" y="4071021"/>
            <a:ext cx="127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Note: 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* </a:t>
            </a: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is the maximum transmission distance.</a:t>
            </a:r>
            <a:endParaRPr kumimoji="1" lang="ja-JP" alt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5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28E76-3F79-836C-139E-CF08DDB4A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8" descr="テキスト&#10;&#10;自動的に生成された説明">
            <a:hlinkClick r:id="rId3"/>
            <a:extLst>
              <a:ext uri="{FF2B5EF4-FFF2-40B4-BE49-F238E27FC236}">
                <a16:creationId xmlns:a16="http://schemas.microsoft.com/office/drawing/2014/main" id="{5DF8C850-27BB-FF3E-55A6-01C69FB3F8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21913" r="21184" b="19689"/>
          <a:stretch/>
        </p:blipFill>
        <p:spPr>
          <a:xfrm>
            <a:off x="2465594" y="4248984"/>
            <a:ext cx="1054338" cy="894426"/>
          </a:xfrm>
          <a:prstGeom prst="rect">
            <a:avLst/>
          </a:prstGeom>
        </p:spPr>
      </p:pic>
      <p:sp>
        <p:nvSpPr>
          <p:cNvPr id="73" name="Snip Diagonal Corner Rectangle 72">
            <a:extLst>
              <a:ext uri="{FF2B5EF4-FFF2-40B4-BE49-F238E27FC236}">
                <a16:creationId xmlns:a16="http://schemas.microsoft.com/office/drawing/2014/main" id="{C69BAA41-940E-C62E-0506-EF4BCCB16E6F}"/>
              </a:ext>
            </a:extLst>
          </p:cNvPr>
          <p:cNvSpPr/>
          <p:nvPr/>
        </p:nvSpPr>
        <p:spPr>
          <a:xfrm>
            <a:off x="10772403" y="969509"/>
            <a:ext cx="1226351" cy="437610"/>
          </a:xfrm>
          <a:prstGeom prst="snip2Diag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77BC1F"/>
              </a:highlight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F9EDE-9E26-116A-7936-839EBDD5AE8D}"/>
              </a:ext>
            </a:extLst>
          </p:cNvPr>
          <p:cNvSpPr/>
          <p:nvPr/>
        </p:nvSpPr>
        <p:spPr>
          <a:xfrm>
            <a:off x="8117524" y="6174943"/>
            <a:ext cx="1922698" cy="61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rPr>
              <a:t>Click on the product for more information</a:t>
            </a: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E4C806BC-EFAB-7989-8205-8DB3C95B3ADD}"/>
              </a:ext>
            </a:extLst>
          </p:cNvPr>
          <p:cNvSpPr/>
          <p:nvPr/>
        </p:nvSpPr>
        <p:spPr>
          <a:xfrm>
            <a:off x="10725364" y="833914"/>
            <a:ext cx="1326103" cy="6901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Click here to request a sample</a:t>
            </a: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131DFB-B230-AE30-4998-8F8BEB96EBA2}"/>
              </a:ext>
            </a:extLst>
          </p:cNvPr>
          <p:cNvSpPr txBox="1"/>
          <p:nvPr/>
        </p:nvSpPr>
        <p:spPr>
          <a:xfrm>
            <a:off x="10409274" y="6570158"/>
            <a:ext cx="1758978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2025-07-17 HS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A205951-6551-5585-B39E-CE3C9BF9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2" y="274320"/>
            <a:ext cx="9503890" cy="406717"/>
          </a:xfrm>
        </p:spPr>
        <p:txBody>
          <a:bodyPr/>
          <a:lstStyle/>
          <a:p>
            <a:r>
              <a:rPr lang="en-US" altLang="ja-JP" sz="2800">
                <a:latin typeface="Helvetica" pitchFamily="2" charset="0"/>
              </a:rPr>
              <a:t>Connectors For Machine Vision (cont.) </a:t>
            </a:r>
            <a:endParaRPr lang="en-US" sz="2800">
              <a:latin typeface="Helvetica" pitchFamily="2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8637B1A5-9C4C-2074-ADFC-B3D09491B6BB}"/>
              </a:ext>
            </a:extLst>
          </p:cNvPr>
          <p:cNvSpPr txBox="1"/>
          <p:nvPr/>
        </p:nvSpPr>
        <p:spPr>
          <a:xfrm>
            <a:off x="562896" y="3129385"/>
            <a:ext cx="4800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Meiryo UI"/>
              </a:rPr>
              <a:t>Bogie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Meiryo UI"/>
            </a:endParaRPr>
          </a:p>
        </p:txBody>
      </p:sp>
      <p:pic>
        <p:nvPicPr>
          <p:cNvPr id="20" name="Picture 19">
            <a:hlinkClick r:id="rId6"/>
            <a:extLst>
              <a:ext uri="{FF2B5EF4-FFF2-40B4-BE49-F238E27FC236}">
                <a16:creationId xmlns:a16="http://schemas.microsoft.com/office/drawing/2014/main" id="{A20327E2-3904-780D-8707-DC5BF30BE6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15182" y="87265"/>
            <a:ext cx="1135363" cy="800553"/>
          </a:xfrm>
          <a:prstGeom prst="rect">
            <a:avLst/>
          </a:prstGeom>
        </p:spPr>
      </p:pic>
      <p:grpSp>
        <p:nvGrpSpPr>
          <p:cNvPr id="2" name="グループ化 22">
            <a:extLst>
              <a:ext uri="{FF2B5EF4-FFF2-40B4-BE49-F238E27FC236}">
                <a16:creationId xmlns:a16="http://schemas.microsoft.com/office/drawing/2014/main" id="{AA186F10-9F58-32E8-DF25-AB45A93AD777}"/>
              </a:ext>
            </a:extLst>
          </p:cNvPr>
          <p:cNvGrpSpPr>
            <a:grpSpLocks/>
          </p:cNvGrpSpPr>
          <p:nvPr/>
        </p:nvGrpSpPr>
        <p:grpSpPr bwMode="auto">
          <a:xfrm>
            <a:off x="2092757" y="1347417"/>
            <a:ext cx="2404417" cy="1303270"/>
            <a:chOff x="451125" y="1684540"/>
            <a:chExt cx="2305794" cy="1363111"/>
          </a:xfrm>
        </p:grpSpPr>
        <p:pic>
          <p:nvPicPr>
            <p:cNvPr id="4" name="Picture 378" descr="横向き_斜め2">
              <a:extLst>
                <a:ext uri="{FF2B5EF4-FFF2-40B4-BE49-F238E27FC236}">
                  <a16:creationId xmlns:a16="http://schemas.microsoft.com/office/drawing/2014/main" id="{880BE66E-74B4-B7D4-42AD-D77861540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25" y="1935502"/>
              <a:ext cx="2305794" cy="111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47">
              <a:extLst>
                <a:ext uri="{FF2B5EF4-FFF2-40B4-BE49-F238E27FC236}">
                  <a16:creationId xmlns:a16="http://schemas.microsoft.com/office/drawing/2014/main" id="{CD885BEA-9A2B-7F5F-DF5C-55C419DB1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3247" y="2007591"/>
              <a:ext cx="297424" cy="715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9" name="Line 48">
              <a:extLst>
                <a:ext uri="{FF2B5EF4-FFF2-40B4-BE49-F238E27FC236}">
                  <a16:creationId xmlns:a16="http://schemas.microsoft.com/office/drawing/2014/main" id="{84B86EF9-DC76-ED5C-B531-401E43320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13710" y="1973748"/>
              <a:ext cx="131412" cy="449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0" name="Text Box 51">
              <a:extLst>
                <a:ext uri="{FF2B5EF4-FFF2-40B4-BE49-F238E27FC236}">
                  <a16:creationId xmlns:a16="http://schemas.microsoft.com/office/drawing/2014/main" id="{F8063762-D2BD-468C-E3AD-25A5836B3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1401" y="1684540"/>
              <a:ext cx="705078" cy="27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7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ea typeface="Meiryo UI" panose="020B0604030504040204" pitchFamily="50" charset="-128"/>
                  <a:cs typeface="+mn-cs"/>
                </a:rPr>
                <a:t>D.FL75</a:t>
              </a:r>
            </a:p>
          </p:txBody>
        </p:sp>
      </p:grpSp>
      <p:sp>
        <p:nvSpPr>
          <p:cNvPr id="11" name="Text Box 410">
            <a:extLst>
              <a:ext uri="{FF2B5EF4-FFF2-40B4-BE49-F238E27FC236}">
                <a16:creationId xmlns:a16="http://schemas.microsoft.com/office/drawing/2014/main" id="{184D1252-3FF4-CEDC-43E4-F4BC25EE4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44" y="1240266"/>
            <a:ext cx="14590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Flexible Layout</a:t>
            </a: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1D4791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Text Box 411">
            <a:extLst>
              <a:ext uri="{FF2B5EF4-FFF2-40B4-BE49-F238E27FC236}">
                <a16:creationId xmlns:a16="http://schemas.microsoft.com/office/drawing/2014/main" id="{989E53BE-B6EF-1190-634D-2A72EAB6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123" y="711612"/>
            <a:ext cx="2948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Approx. 77% Reduction in PCB </a:t>
            </a:r>
            <a:b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　　</a:t>
            </a: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Mounting Space Compared to BNC</a:t>
            </a: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1D4791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6" name="正方形/長方形 96">
            <a:extLst>
              <a:ext uri="{FF2B5EF4-FFF2-40B4-BE49-F238E27FC236}">
                <a16:creationId xmlns:a16="http://schemas.microsoft.com/office/drawing/2014/main" id="{FFAEB0C4-2F91-B4C8-F6D3-6F3BEFC2BE0A}"/>
              </a:ext>
            </a:extLst>
          </p:cNvPr>
          <p:cNvSpPr/>
          <p:nvPr/>
        </p:nvSpPr>
        <p:spPr>
          <a:xfrm>
            <a:off x="428035" y="977159"/>
            <a:ext cx="3970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Hirose Original Interface Connectors for </a:t>
            </a:r>
            <a:r>
              <a:rPr kumimoji="0" lang="en-US" altLang="ja-JP" sz="1200" b="1" i="0" u="none" strike="noStrike" kern="1200" cap="none" spc="0" normalizeH="0" baseline="0" noProof="0" err="1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CoaXPress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1D4791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7" name="図 10">
            <a:hlinkClick r:id="rId9"/>
            <a:extLst>
              <a:ext uri="{FF2B5EF4-FFF2-40B4-BE49-F238E27FC236}">
                <a16:creationId xmlns:a16="http://schemas.microsoft.com/office/drawing/2014/main" id="{008F9EB7-276A-37A6-FB7B-E7E0F71F39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035" y="2724436"/>
            <a:ext cx="1231938" cy="674080"/>
          </a:xfrm>
          <a:prstGeom prst="rect">
            <a:avLst/>
          </a:prstGeom>
        </p:spPr>
      </p:pic>
      <p:pic>
        <p:nvPicPr>
          <p:cNvPr id="18" name="図 11">
            <a:hlinkClick r:id="rId11"/>
            <a:extLst>
              <a:ext uri="{FF2B5EF4-FFF2-40B4-BE49-F238E27FC236}">
                <a16:creationId xmlns:a16="http://schemas.microsoft.com/office/drawing/2014/main" id="{0FCC898B-144D-4B93-0DA6-9E07D88189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t="15078" r="13867" b="11113"/>
          <a:stretch/>
        </p:blipFill>
        <p:spPr>
          <a:xfrm>
            <a:off x="4137407" y="2631060"/>
            <a:ext cx="1008924" cy="864000"/>
          </a:xfrm>
          <a:prstGeom prst="rect">
            <a:avLst/>
          </a:prstGeom>
        </p:spPr>
      </p:pic>
      <p:sp>
        <p:nvSpPr>
          <p:cNvPr id="19" name="Text Box 53">
            <a:hlinkClick r:id="rId13"/>
            <a:extLst>
              <a:ext uri="{FF2B5EF4-FFF2-40B4-BE49-F238E27FC236}">
                <a16:creationId xmlns:a16="http://schemas.microsoft.com/office/drawing/2014/main" id="{150A8194-56B5-0AA7-98C4-E008BE592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66" y="3386862"/>
            <a:ext cx="1413582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メイリオ" panose="020B0604030504040204" pitchFamily="50" charset="-128"/>
              </a:rPr>
              <a:t>BNC(75)J-H.FLJ</a:t>
            </a:r>
          </a:p>
        </p:txBody>
      </p:sp>
      <p:sp>
        <p:nvSpPr>
          <p:cNvPr id="21" name="Text Box 149">
            <a:hlinkClick r:id="rId14"/>
            <a:extLst>
              <a:ext uri="{FF2B5EF4-FFF2-40B4-BE49-F238E27FC236}">
                <a16:creationId xmlns:a16="http://schemas.microsoft.com/office/drawing/2014/main" id="{1BA2536B-064B-3E7B-B5F8-E911E3C2F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904" y="3420167"/>
            <a:ext cx="8145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BNC75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22" name="図 45">
            <a:hlinkClick r:id="rId9"/>
            <a:extLst>
              <a:ext uri="{FF2B5EF4-FFF2-40B4-BE49-F238E27FC236}">
                <a16:creationId xmlns:a16="http://schemas.microsoft.com/office/drawing/2014/main" id="{8C477B0B-8772-EFAB-D6B1-EE74B5BAAA7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678" y="2617591"/>
            <a:ext cx="970517" cy="788869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Text Box 130">
            <a:hlinkClick r:id="rId11"/>
            <a:extLst>
              <a:ext uri="{FF2B5EF4-FFF2-40B4-BE49-F238E27FC236}">
                <a16:creationId xmlns:a16="http://schemas.microsoft.com/office/drawing/2014/main" id="{E2F194D0-575B-0B03-4F2B-0959B9E3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428" y="3400331"/>
            <a:ext cx="5636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D.FL75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4" name="Text Box 522">
            <a:extLst>
              <a:ext uri="{FF2B5EF4-FFF2-40B4-BE49-F238E27FC236}">
                <a16:creationId xmlns:a16="http://schemas.microsoft.com/office/drawing/2014/main" id="{96F9B7DE-ABE7-9E1C-509B-C107BE175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41" y="3560605"/>
            <a:ext cx="13656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3G-SDI Standard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Mated Height: 3.0mm</a:t>
            </a:r>
          </a:p>
        </p:txBody>
      </p:sp>
      <p:sp>
        <p:nvSpPr>
          <p:cNvPr id="25" name="Text Box 522">
            <a:extLst>
              <a:ext uri="{FF2B5EF4-FFF2-40B4-BE49-F238E27FC236}">
                <a16:creationId xmlns:a16="http://schemas.microsoft.com/office/drawing/2014/main" id="{520F7B5E-F3C8-BF7D-5902-5DF3CFABE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038" y="3599875"/>
            <a:ext cx="13881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BNC Connector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with H.FL Adaptor</a:t>
            </a:r>
          </a:p>
        </p:txBody>
      </p:sp>
      <p:sp>
        <p:nvSpPr>
          <p:cNvPr id="26" name="Text Box 668">
            <a:extLst>
              <a:ext uri="{FF2B5EF4-FFF2-40B4-BE49-F238E27FC236}">
                <a16:creationId xmlns:a16="http://schemas.microsoft.com/office/drawing/2014/main" id="{1FD28B5A-0972-4270-37F6-FA79E650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539" y="3592488"/>
            <a:ext cx="1101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12G-SDI Standard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BNC75Ω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Connector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7" name="Text Box 668">
            <a:extLst>
              <a:ext uri="{FF2B5EF4-FFF2-40B4-BE49-F238E27FC236}">
                <a16:creationId xmlns:a16="http://schemas.microsoft.com/office/drawing/2014/main" id="{50A81B08-D3A5-FD75-9F1F-44ADBBED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626" y="3598839"/>
            <a:ext cx="1519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12G-SDI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Standard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Compact 75Ω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RF Connector 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29" name="Picture 28" descr="矢印&#10;&#10;自動的に生成された説明">
            <a:hlinkClick r:id="rId17"/>
            <a:extLst>
              <a:ext uri="{FF2B5EF4-FFF2-40B4-BE49-F238E27FC236}">
                <a16:creationId xmlns:a16="http://schemas.microsoft.com/office/drawing/2014/main" id="{F822E6A3-945B-C410-E2F1-27609152B3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739" y="2568520"/>
            <a:ext cx="1507966" cy="1164100"/>
          </a:xfrm>
          <a:prstGeom prst="rect">
            <a:avLst/>
          </a:prstGeom>
        </p:spPr>
      </p:pic>
      <p:sp>
        <p:nvSpPr>
          <p:cNvPr id="30" name="Text Box 380">
            <a:hlinkClick r:id="rId13"/>
            <a:extLst>
              <a:ext uri="{FF2B5EF4-FFF2-40B4-BE49-F238E27FC236}">
                <a16:creationId xmlns:a16="http://schemas.microsoft.com/office/drawing/2014/main" id="{DDC66EBD-B71C-EC67-FF7F-A4947EF11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41" y="3382230"/>
            <a:ext cx="10537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H.FL75</a:t>
            </a:r>
          </a:p>
        </p:txBody>
      </p:sp>
      <p:pic>
        <p:nvPicPr>
          <p:cNvPr id="32" name="図 7">
            <a:hlinkClick r:id="rId19"/>
            <a:extLst>
              <a:ext uri="{FF2B5EF4-FFF2-40B4-BE49-F238E27FC236}">
                <a16:creationId xmlns:a16="http://schemas.microsoft.com/office/drawing/2014/main" id="{0CE66746-70BB-1637-9FCF-9CF67C3CF5E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79" y="4242824"/>
            <a:ext cx="1314222" cy="960818"/>
          </a:xfrm>
          <a:prstGeom prst="rect">
            <a:avLst/>
          </a:prstGeom>
        </p:spPr>
      </p:pic>
      <p:pic>
        <p:nvPicPr>
          <p:cNvPr id="34" name="図 47">
            <a:hlinkClick r:id="rId21"/>
            <a:extLst>
              <a:ext uri="{FF2B5EF4-FFF2-40B4-BE49-F238E27FC236}">
                <a16:creationId xmlns:a16="http://schemas.microsoft.com/office/drawing/2014/main" id="{DD87574B-B6A2-BCAB-5493-0AE4393AC64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1" t="18311" b="22114"/>
          <a:stretch/>
        </p:blipFill>
        <p:spPr>
          <a:xfrm>
            <a:off x="6126920" y="4224187"/>
            <a:ext cx="1548458" cy="810863"/>
          </a:xfrm>
          <a:prstGeom prst="rect">
            <a:avLst/>
          </a:prstGeom>
        </p:spPr>
      </p:pic>
      <p:pic>
        <p:nvPicPr>
          <p:cNvPr id="35" name="図 48">
            <a:hlinkClick r:id="rId23"/>
            <a:extLst>
              <a:ext uri="{FF2B5EF4-FFF2-40B4-BE49-F238E27FC236}">
                <a16:creationId xmlns:a16="http://schemas.microsoft.com/office/drawing/2014/main" id="{5AD48F6E-ED34-F77B-2313-EED36EB5785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0040" y="4314244"/>
            <a:ext cx="1542884" cy="852405"/>
          </a:xfrm>
          <a:prstGeom prst="rect">
            <a:avLst/>
          </a:prstGeom>
        </p:spPr>
      </p:pic>
      <p:sp>
        <p:nvSpPr>
          <p:cNvPr id="36" name="Text Box 14">
            <a:hlinkClick r:id="rId25"/>
            <a:extLst>
              <a:ext uri="{FF2B5EF4-FFF2-40B4-BE49-F238E27FC236}">
                <a16:creationId xmlns:a16="http://schemas.microsoft.com/office/drawing/2014/main" id="{CCCA97C0-E745-2359-9985-E707DDDDF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44" y="5000432"/>
            <a:ext cx="6335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FH28K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7" name="Text Box 14">
            <a:hlinkClick r:id="rId26"/>
            <a:extLst>
              <a:ext uri="{FF2B5EF4-FFF2-40B4-BE49-F238E27FC236}">
                <a16:creationId xmlns:a16="http://schemas.microsoft.com/office/drawing/2014/main" id="{CF7082D1-1471-13ED-FC79-B39729EAE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962" y="5035050"/>
            <a:ext cx="5309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FH34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5" name="Text Box 17">
            <a:hlinkClick r:id="rId21"/>
            <a:extLst>
              <a:ext uri="{FF2B5EF4-FFF2-40B4-BE49-F238E27FC236}">
                <a16:creationId xmlns:a16="http://schemas.microsoft.com/office/drawing/2014/main" id="{EAE64A69-BBC7-41E8-8038-3830CBE7A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615" y="5003595"/>
            <a:ext cx="5309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FH72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46" name="図 55">
            <a:extLst>
              <a:ext uri="{FF2B5EF4-FFF2-40B4-BE49-F238E27FC236}">
                <a16:creationId xmlns:a16="http://schemas.microsoft.com/office/drawing/2014/main" id="{799D4E77-20FC-BFC7-E767-B4F3178B91C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478" y="4841007"/>
            <a:ext cx="547338" cy="302403"/>
          </a:xfrm>
          <a:prstGeom prst="rect">
            <a:avLst/>
          </a:prstGeom>
        </p:spPr>
      </p:pic>
      <p:pic>
        <p:nvPicPr>
          <p:cNvPr id="48" name="図 56">
            <a:extLst>
              <a:ext uri="{FF2B5EF4-FFF2-40B4-BE49-F238E27FC236}">
                <a16:creationId xmlns:a16="http://schemas.microsoft.com/office/drawing/2014/main" id="{92717E53-786D-AA97-EC94-8DCE6738A8B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837" y="4812272"/>
            <a:ext cx="547338" cy="302403"/>
          </a:xfrm>
          <a:prstGeom prst="rect">
            <a:avLst/>
          </a:prstGeom>
        </p:spPr>
      </p:pic>
      <p:pic>
        <p:nvPicPr>
          <p:cNvPr id="60" name="図 57">
            <a:extLst>
              <a:ext uri="{FF2B5EF4-FFF2-40B4-BE49-F238E27FC236}">
                <a16:creationId xmlns:a16="http://schemas.microsoft.com/office/drawing/2014/main" id="{778A1F16-0412-53E5-A623-9E2239EE8D1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497" y="4808270"/>
            <a:ext cx="602234" cy="400584"/>
          </a:xfrm>
          <a:prstGeom prst="rect">
            <a:avLst/>
          </a:prstGeom>
        </p:spPr>
      </p:pic>
      <p:sp>
        <p:nvSpPr>
          <p:cNvPr id="70" name="Text Box 14">
            <a:hlinkClick r:id="rId29"/>
            <a:extLst>
              <a:ext uri="{FF2B5EF4-FFF2-40B4-BE49-F238E27FC236}">
                <a16:creationId xmlns:a16="http://schemas.microsoft.com/office/drawing/2014/main" id="{EBC9DFA5-7446-A2DE-BC6E-FB1AECA3A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705" y="5002393"/>
            <a:ext cx="6335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FH52K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71" name="図 61">
            <a:extLst>
              <a:ext uri="{FF2B5EF4-FFF2-40B4-BE49-F238E27FC236}">
                <a16:creationId xmlns:a16="http://schemas.microsoft.com/office/drawing/2014/main" id="{279B2651-1830-792A-E1A2-82DCA2B4431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484" y="4842203"/>
            <a:ext cx="547338" cy="302403"/>
          </a:xfrm>
          <a:prstGeom prst="rect">
            <a:avLst/>
          </a:prstGeom>
        </p:spPr>
      </p:pic>
      <p:sp>
        <p:nvSpPr>
          <p:cNvPr id="72" name="Text Box 504">
            <a:extLst>
              <a:ext uri="{FF2B5EF4-FFF2-40B4-BE49-F238E27FC236}">
                <a16:creationId xmlns:a16="http://schemas.microsoft.com/office/drawing/2014/main" id="{F62292DC-3D13-908E-7624-887650986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20" y="5172697"/>
            <a:ext cx="192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Pitch: 0.5mm, Height: 2.55mm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Depth: 6.4mm, Bottom Contact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No. of Pos.: 10-80</a:t>
            </a:r>
          </a:p>
        </p:txBody>
      </p:sp>
      <p:sp>
        <p:nvSpPr>
          <p:cNvPr id="77" name="Text Box 504">
            <a:extLst>
              <a:ext uri="{FF2B5EF4-FFF2-40B4-BE49-F238E27FC236}">
                <a16:creationId xmlns:a16="http://schemas.microsoft.com/office/drawing/2014/main" id="{1915E2B0-D796-A4CF-E6DA-5195D5E7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324" y="5187306"/>
            <a:ext cx="1843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Pitch: 0.3mm, Height: 0.9mm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Depth: 3.5mm, Top Contact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No. of Pos.: 11, 15, 21, 31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　</a:t>
            </a:r>
            <a:endParaRPr kumimoji="1" lang="en-US" altLang="ja-JP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/>
              <a:cs typeface="+mn-cs"/>
            </a:endParaRPr>
          </a:p>
        </p:txBody>
      </p:sp>
      <p:sp>
        <p:nvSpPr>
          <p:cNvPr id="78" name="Text Box 504">
            <a:extLst>
              <a:ext uri="{FF2B5EF4-FFF2-40B4-BE49-F238E27FC236}">
                <a16:creationId xmlns:a16="http://schemas.microsoft.com/office/drawing/2014/main" id="{EC3E2F29-F9B1-5E07-0EF6-75479E652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731" y="5210214"/>
            <a:ext cx="2292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Pitch: 0.5mm, Height: 1.0mm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Depth: 3.8mm, Top and Bottom Contact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No. of Pos.: 4-50</a:t>
            </a:r>
          </a:p>
        </p:txBody>
      </p:sp>
      <p:sp>
        <p:nvSpPr>
          <p:cNvPr id="79" name="Text Box 504">
            <a:extLst>
              <a:ext uri="{FF2B5EF4-FFF2-40B4-BE49-F238E27FC236}">
                <a16:creationId xmlns:a16="http://schemas.microsoft.com/office/drawing/2014/main" id="{B6499DE7-1FAA-D80B-276B-66AEF16BC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24" y="5183973"/>
            <a:ext cx="2288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Pitch: 0.5/1.0mm, Height: 2.0mm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Depth: 5.7mm, Bottom Contact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No. of Pos.: 6-80</a:t>
            </a:r>
          </a:p>
        </p:txBody>
      </p:sp>
      <p:sp>
        <p:nvSpPr>
          <p:cNvPr id="80" name="Text Box 24">
            <a:hlinkClick r:id="rId30"/>
            <a:extLst>
              <a:ext uri="{FF2B5EF4-FFF2-40B4-BE49-F238E27FC236}">
                <a16:creationId xmlns:a16="http://schemas.microsoft.com/office/drawing/2014/main" id="{D46DA49C-519F-5CC2-4F7A-52A94164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20" y="4015642"/>
            <a:ext cx="3407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FPC/FFC Connector</a:t>
            </a:r>
          </a:p>
        </p:txBody>
      </p:sp>
      <p:sp>
        <p:nvSpPr>
          <p:cNvPr id="81" name="Text Box 24">
            <a:hlinkClick r:id="rId30"/>
            <a:extLst>
              <a:ext uri="{FF2B5EF4-FFF2-40B4-BE49-F238E27FC236}">
                <a16:creationId xmlns:a16="http://schemas.microsoft.com/office/drawing/2014/main" id="{CA0D9FDB-1217-CA79-A7EA-56F828F0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327" y="2866729"/>
            <a:ext cx="2271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Board-to-Board Connector</a:t>
            </a:r>
          </a:p>
        </p:txBody>
      </p:sp>
      <p:pic>
        <p:nvPicPr>
          <p:cNvPr id="82" name="図 5">
            <a:hlinkClick r:id="rId31"/>
            <a:extLst>
              <a:ext uri="{FF2B5EF4-FFF2-40B4-BE49-F238E27FC236}">
                <a16:creationId xmlns:a16="http://schemas.microsoft.com/office/drawing/2014/main" id="{6174318D-2FEB-8B30-874B-0B5994112BA0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423" y="2990097"/>
            <a:ext cx="1329898" cy="687489"/>
          </a:xfrm>
          <a:prstGeom prst="rect">
            <a:avLst/>
          </a:prstGeom>
        </p:spPr>
      </p:pic>
      <p:pic>
        <p:nvPicPr>
          <p:cNvPr id="83" name="図 6">
            <a:hlinkClick r:id="rId33"/>
            <a:extLst>
              <a:ext uri="{FF2B5EF4-FFF2-40B4-BE49-F238E27FC236}">
                <a16:creationId xmlns:a16="http://schemas.microsoft.com/office/drawing/2014/main" id="{6BE3A742-308E-35D5-6F8F-1EFA173EEDE4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16324" r="14852" b="39104"/>
          <a:stretch/>
        </p:blipFill>
        <p:spPr>
          <a:xfrm>
            <a:off x="8294347" y="3108159"/>
            <a:ext cx="1176992" cy="640080"/>
          </a:xfrm>
          <a:prstGeom prst="rect">
            <a:avLst/>
          </a:prstGeom>
        </p:spPr>
      </p:pic>
      <p:sp>
        <p:nvSpPr>
          <p:cNvPr id="85" name="Text Box 23">
            <a:hlinkClick r:id="rId35"/>
            <a:extLst>
              <a:ext uri="{FF2B5EF4-FFF2-40B4-BE49-F238E27FC236}">
                <a16:creationId xmlns:a16="http://schemas.microsoft.com/office/drawing/2014/main" id="{84BFD355-9C23-9F32-0FE5-3C3AF5CDE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577" y="3677586"/>
            <a:ext cx="7127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DF12N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6" name="Text Box 23">
            <a:hlinkClick r:id="rId31"/>
            <a:extLst>
              <a:ext uri="{FF2B5EF4-FFF2-40B4-BE49-F238E27FC236}">
                <a16:creationId xmlns:a16="http://schemas.microsoft.com/office/drawing/2014/main" id="{A535EF3E-2272-3B8C-7569-D44D8A48A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7298" y="3628415"/>
            <a:ext cx="1004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DF40GB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8" name="Text Box 504">
            <a:extLst>
              <a:ext uri="{FF2B5EF4-FFF2-40B4-BE49-F238E27FC236}">
                <a16:creationId xmlns:a16="http://schemas.microsoft.com/office/drawing/2014/main" id="{8439D645-B1EB-584F-D159-8DD2D028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726" y="3880794"/>
            <a:ext cx="1898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Pitch: 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Stacking Height: 3.0-5.0mm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No. of Pos.: 10-80</a:t>
            </a:r>
          </a:p>
        </p:txBody>
      </p:sp>
      <p:sp>
        <p:nvSpPr>
          <p:cNvPr id="90" name="Text Box 504">
            <a:extLst>
              <a:ext uri="{FF2B5EF4-FFF2-40B4-BE49-F238E27FC236}">
                <a16:creationId xmlns:a16="http://schemas.microsoft.com/office/drawing/2014/main" id="{E110D82E-9DDB-7769-C43E-2FF299A14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469" y="3848548"/>
            <a:ext cx="185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Shielded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Pitch: 0.4mm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Stacking Height: 1.5/3.0/3.5mm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No. of Pos.: 10-70</a:t>
            </a:r>
          </a:p>
        </p:txBody>
      </p:sp>
      <p:pic>
        <p:nvPicPr>
          <p:cNvPr id="91" name="図 109">
            <a:hlinkClick r:id="rId36"/>
            <a:extLst>
              <a:ext uri="{FF2B5EF4-FFF2-40B4-BE49-F238E27FC236}">
                <a16:creationId xmlns:a16="http://schemas.microsoft.com/office/drawing/2014/main" id="{88CF35D4-2747-8936-DAE7-34FE0A6DB869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29" y="4335938"/>
            <a:ext cx="1025199" cy="680648"/>
          </a:xfrm>
          <a:prstGeom prst="rect">
            <a:avLst/>
          </a:prstGeom>
        </p:spPr>
      </p:pic>
      <p:sp>
        <p:nvSpPr>
          <p:cNvPr id="92" name="テキスト ボックス 112">
            <a:hlinkClick r:id="rId36"/>
            <a:extLst>
              <a:ext uri="{FF2B5EF4-FFF2-40B4-BE49-F238E27FC236}">
                <a16:creationId xmlns:a16="http://schemas.microsoft.com/office/drawing/2014/main" id="{488C76CA-E40E-0A48-8C27-5BE0F3707BB5}"/>
              </a:ext>
            </a:extLst>
          </p:cNvPr>
          <p:cNvSpPr txBox="1"/>
          <p:nvPr/>
        </p:nvSpPr>
        <p:spPr>
          <a:xfrm>
            <a:off x="8183931" y="5086861"/>
            <a:ext cx="10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FX23/FX23L</a:t>
            </a:r>
          </a:p>
        </p:txBody>
      </p:sp>
      <p:pic>
        <p:nvPicPr>
          <p:cNvPr id="93" name="図 114">
            <a:extLst>
              <a:ext uri="{FF2B5EF4-FFF2-40B4-BE49-F238E27FC236}">
                <a16:creationId xmlns:a16="http://schemas.microsoft.com/office/drawing/2014/main" id="{BBEB8BA7-2F3C-77DE-9A4C-2F53F6CD7D9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87" y="5037697"/>
            <a:ext cx="812515" cy="87052"/>
          </a:xfrm>
          <a:prstGeom prst="rect">
            <a:avLst/>
          </a:prstGeom>
          <a:noFill/>
        </p:spPr>
      </p:pic>
      <p:sp>
        <p:nvSpPr>
          <p:cNvPr id="94" name="テキスト ボックス 116">
            <a:extLst>
              <a:ext uri="{FF2B5EF4-FFF2-40B4-BE49-F238E27FC236}">
                <a16:creationId xmlns:a16="http://schemas.microsoft.com/office/drawing/2014/main" id="{FBDC1ED8-7D51-A077-D214-0EBBE8867610}"/>
              </a:ext>
            </a:extLst>
          </p:cNvPr>
          <p:cNvSpPr txBox="1"/>
          <p:nvPr/>
        </p:nvSpPr>
        <p:spPr>
          <a:xfrm>
            <a:off x="8169726" y="5259991"/>
            <a:ext cx="170174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16Gbps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 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High Speed</a:t>
            </a:r>
            <a:b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Pitch: 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Stacking Height:8-30mm</a:t>
            </a:r>
            <a:b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No. of Pos.: 20-120</a:t>
            </a:r>
          </a:p>
        </p:txBody>
      </p:sp>
      <p:sp>
        <p:nvSpPr>
          <p:cNvPr id="95" name="Text Box 31">
            <a:hlinkClick r:id="rId31"/>
            <a:extLst>
              <a:ext uri="{FF2B5EF4-FFF2-40B4-BE49-F238E27FC236}">
                <a16:creationId xmlns:a16="http://schemas.microsoft.com/office/drawing/2014/main" id="{8B1A9464-20BC-82EC-DFE8-9E9095924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5138" y="5102695"/>
            <a:ext cx="618278" cy="26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DF40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96" name="図 82" descr="カレンダー が含まれている画像&#10;&#10;自動的に生成された説明">
            <a:hlinkClick r:id="rId31"/>
            <a:extLst>
              <a:ext uri="{FF2B5EF4-FFF2-40B4-BE49-F238E27FC236}">
                <a16:creationId xmlns:a16="http://schemas.microsoft.com/office/drawing/2014/main" id="{AF2E3182-4748-AA7F-8419-EA0040030D4D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23818" r="14384" b="30673"/>
          <a:stretch/>
        </p:blipFill>
        <p:spPr>
          <a:xfrm>
            <a:off x="10100184" y="4431811"/>
            <a:ext cx="1083048" cy="584775"/>
          </a:xfrm>
          <a:prstGeom prst="rect">
            <a:avLst/>
          </a:prstGeom>
        </p:spPr>
      </p:pic>
      <p:sp>
        <p:nvSpPr>
          <p:cNvPr id="97" name="Text Box 504">
            <a:extLst>
              <a:ext uri="{FF2B5EF4-FFF2-40B4-BE49-F238E27FC236}">
                <a16:creationId xmlns:a16="http://schemas.microsoft.com/office/drawing/2014/main" id="{9A522E01-E62E-DC8C-B42E-5FD0A428E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5748" y="5327109"/>
            <a:ext cx="1999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Pitch: 0.4mm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Stacking Height: 1.5-4.0mm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　</a:t>
            </a:r>
            <a:endParaRPr kumimoji="1" lang="en-US" altLang="ja-JP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No. of Pos.: 10-120</a:t>
            </a:r>
          </a:p>
        </p:txBody>
      </p:sp>
      <p:sp>
        <p:nvSpPr>
          <p:cNvPr id="98" name="Text Box 418">
            <a:extLst>
              <a:ext uri="{FF2B5EF4-FFF2-40B4-BE49-F238E27FC236}">
                <a16:creationId xmlns:a16="http://schemas.microsoft.com/office/drawing/2014/main" id="{A2F2DC64-4152-C187-E778-40F757FE4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400" y="1246660"/>
            <a:ext cx="64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PL75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⌀7</a:t>
            </a:r>
          </a:p>
        </p:txBody>
      </p:sp>
      <p:grpSp>
        <p:nvGrpSpPr>
          <p:cNvPr id="99" name="グループ化 26">
            <a:extLst>
              <a:ext uri="{FF2B5EF4-FFF2-40B4-BE49-F238E27FC236}">
                <a16:creationId xmlns:a16="http://schemas.microsoft.com/office/drawing/2014/main" id="{F19AD0F3-14A6-3FD0-CA4C-A444AC39FE6D}"/>
              </a:ext>
            </a:extLst>
          </p:cNvPr>
          <p:cNvGrpSpPr/>
          <p:nvPr/>
        </p:nvGrpSpPr>
        <p:grpSpPr>
          <a:xfrm>
            <a:off x="7070804" y="1424784"/>
            <a:ext cx="2280841" cy="1204303"/>
            <a:chOff x="6648163" y="1062407"/>
            <a:chExt cx="2280841" cy="1204303"/>
          </a:xfrm>
        </p:grpSpPr>
        <p:sp>
          <p:nvSpPr>
            <p:cNvPr id="100" name="Rectangle 413">
              <a:extLst>
                <a:ext uri="{FF2B5EF4-FFF2-40B4-BE49-F238E27FC236}">
                  <a16:creationId xmlns:a16="http://schemas.microsoft.com/office/drawing/2014/main" id="{811BCC31-8236-B80F-23FF-244C230CE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8805" y="1211723"/>
              <a:ext cx="926482" cy="874757"/>
            </a:xfrm>
            <a:prstGeom prst="rect">
              <a:avLst/>
            </a:prstGeom>
            <a:solidFill>
              <a:srgbClr val="C6DEEB"/>
            </a:solidFill>
            <a:ln w="12700">
              <a:solidFill>
                <a:srgbClr val="9A9A9A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01" name="Oval 414">
              <a:extLst>
                <a:ext uri="{FF2B5EF4-FFF2-40B4-BE49-F238E27FC236}">
                  <a16:creationId xmlns:a16="http://schemas.microsoft.com/office/drawing/2014/main" id="{CEF23D88-332A-55B7-D45B-6E05A3AE4E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98805" y="1211723"/>
              <a:ext cx="638740" cy="638740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rgbClr val="9A9A9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02" name="Oval 415">
              <a:extLst>
                <a:ext uri="{FF2B5EF4-FFF2-40B4-BE49-F238E27FC236}">
                  <a16:creationId xmlns:a16="http://schemas.microsoft.com/office/drawing/2014/main" id="{4D75E4AB-E2E7-D766-9248-443CCC2F1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933" y="1222114"/>
              <a:ext cx="305833" cy="305833"/>
            </a:xfrm>
            <a:prstGeom prst="ellipse">
              <a:avLst/>
            </a:prstGeom>
            <a:noFill/>
            <a:ln w="28575">
              <a:solidFill>
                <a:srgbClr val="00409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03" name="Oval 416">
              <a:extLst>
                <a:ext uri="{FF2B5EF4-FFF2-40B4-BE49-F238E27FC236}">
                  <a16:creationId xmlns:a16="http://schemas.microsoft.com/office/drawing/2014/main" id="{42F5A8B6-B4A5-8616-F4E2-44915D4FA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294" y="1575487"/>
              <a:ext cx="510992" cy="510992"/>
            </a:xfrm>
            <a:prstGeom prst="ellipse">
              <a:avLst/>
            </a:prstGeom>
            <a:noFill/>
            <a:ln w="38100" cmpd="dbl">
              <a:solidFill>
                <a:srgbClr val="B81C2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04" name="Text Box 417">
              <a:extLst>
                <a:ext uri="{FF2B5EF4-FFF2-40B4-BE49-F238E27FC236}">
                  <a16:creationId xmlns:a16="http://schemas.microsoft.com/office/drawing/2014/main" id="{9881C7E1-10B4-2916-E872-8C87E05BF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3887" y="1253312"/>
              <a:ext cx="9651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Helvetica" pitchFamily="2" charset="0"/>
                  <a:ea typeface="Meiryo UI" panose="020B0604030504040204" pitchFamily="50" charset="-128"/>
                  <a:cs typeface="+mn-cs"/>
                </a:rPr>
                <a:t>HR10 / HR25 </a:t>
              </a:r>
              <a:b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Helvetica" pitchFamily="2" charset="0"/>
                  <a:ea typeface="Meiryo UI" panose="020B0604030504040204" pitchFamily="50" charset="-128"/>
                  <a:cs typeface="+mn-cs"/>
                </a:rPr>
              </a:b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Helvetica" pitchFamily="2" charset="0"/>
                  <a:ea typeface="Meiryo UI" panose="020B0604030504040204" pitchFamily="50" charset="-128"/>
                  <a:cs typeface="+mn-cs"/>
                </a:rPr>
                <a:t>for Trigger </a:t>
              </a:r>
            </a:p>
          </p:txBody>
        </p:sp>
        <p:sp>
          <p:nvSpPr>
            <p:cNvPr id="105" name="Line 420">
              <a:extLst>
                <a:ext uri="{FF2B5EF4-FFF2-40B4-BE49-F238E27FC236}">
                  <a16:creationId xmlns:a16="http://schemas.microsoft.com/office/drawing/2014/main" id="{5A3770D5-196F-F0C5-3965-781BC0924C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3370" y="1201862"/>
              <a:ext cx="19162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06" name="Line 421">
              <a:extLst>
                <a:ext uri="{FF2B5EF4-FFF2-40B4-BE49-F238E27FC236}">
                  <a16:creationId xmlns:a16="http://schemas.microsoft.com/office/drawing/2014/main" id="{49037210-3AA9-BEDE-668D-8E75D3674B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3370" y="2094931"/>
              <a:ext cx="19162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07" name="Line 422">
              <a:extLst>
                <a:ext uri="{FF2B5EF4-FFF2-40B4-BE49-F238E27FC236}">
                  <a16:creationId xmlns:a16="http://schemas.microsoft.com/office/drawing/2014/main" id="{1ADEC0D8-C84B-A1DE-0162-D48CD22D2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8680" y="1201158"/>
              <a:ext cx="0" cy="8942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08" name="Freeform 424">
              <a:extLst>
                <a:ext uri="{FF2B5EF4-FFF2-40B4-BE49-F238E27FC236}">
                  <a16:creationId xmlns:a16="http://schemas.microsoft.com/office/drawing/2014/main" id="{47ABED41-7081-4814-044F-093477BE9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268" y="1063816"/>
              <a:ext cx="333701" cy="157766"/>
            </a:xfrm>
            <a:custGeom>
              <a:avLst/>
              <a:gdLst>
                <a:gd name="T0" fmla="*/ 0 w 465"/>
                <a:gd name="T1" fmla="*/ 0 h 153"/>
                <a:gd name="T2" fmla="*/ 2147483646 w 465"/>
                <a:gd name="T3" fmla="*/ 0 h 153"/>
                <a:gd name="T4" fmla="*/ 2147483646 w 465"/>
                <a:gd name="T5" fmla="*/ 2147483646 h 153"/>
                <a:gd name="T6" fmla="*/ 0 60000 65536"/>
                <a:gd name="T7" fmla="*/ 0 60000 65536"/>
                <a:gd name="T8" fmla="*/ 0 60000 65536"/>
                <a:gd name="T9" fmla="*/ 0 w 465"/>
                <a:gd name="T10" fmla="*/ 0 h 153"/>
                <a:gd name="T11" fmla="*/ 465 w 465"/>
                <a:gd name="T12" fmla="*/ 153 h 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5" h="153">
                  <a:moveTo>
                    <a:pt x="0" y="0"/>
                  </a:moveTo>
                  <a:lnTo>
                    <a:pt x="362" y="0"/>
                  </a:lnTo>
                  <a:lnTo>
                    <a:pt x="465" y="153"/>
                  </a:lnTo>
                </a:path>
              </a:pathLst>
            </a:custGeom>
            <a:noFill/>
            <a:ln w="9525" cap="flat" cmpd="sng">
              <a:solidFill>
                <a:srgbClr val="004098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09" name="Freeform 425">
              <a:extLst>
                <a:ext uri="{FF2B5EF4-FFF2-40B4-BE49-F238E27FC236}">
                  <a16:creationId xmlns:a16="http://schemas.microsoft.com/office/drawing/2014/main" id="{8A332596-9AD9-A10D-30E0-164115D65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245" y="1062407"/>
              <a:ext cx="454012" cy="204659"/>
            </a:xfrm>
            <a:custGeom>
              <a:avLst/>
              <a:gdLst>
                <a:gd name="T0" fmla="*/ 2147483646 w 421"/>
                <a:gd name="T1" fmla="*/ 0 h 181"/>
                <a:gd name="T2" fmla="*/ 2147483646 w 421"/>
                <a:gd name="T3" fmla="*/ 0 h 181"/>
                <a:gd name="T4" fmla="*/ 0 w 421"/>
                <a:gd name="T5" fmla="*/ 2147483646 h 181"/>
                <a:gd name="T6" fmla="*/ 0 60000 65536"/>
                <a:gd name="T7" fmla="*/ 0 60000 65536"/>
                <a:gd name="T8" fmla="*/ 0 60000 65536"/>
                <a:gd name="T9" fmla="*/ 0 w 421"/>
                <a:gd name="T10" fmla="*/ 0 h 181"/>
                <a:gd name="T11" fmla="*/ 421 w 42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" h="181">
                  <a:moveTo>
                    <a:pt x="421" y="0"/>
                  </a:moveTo>
                  <a:lnTo>
                    <a:pt x="104" y="0"/>
                  </a:lnTo>
                  <a:lnTo>
                    <a:pt x="0" y="181"/>
                  </a:lnTo>
                </a:path>
              </a:pathLst>
            </a:custGeom>
            <a:noFill/>
            <a:ln w="9525" cap="flat" cmpd="sng">
              <a:solidFill>
                <a:srgbClr val="9A9A9A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10" name="Line 426">
              <a:extLst>
                <a:ext uri="{FF2B5EF4-FFF2-40B4-BE49-F238E27FC236}">
                  <a16:creationId xmlns:a16="http://schemas.microsoft.com/office/drawing/2014/main" id="{54C1AF33-2D2B-D376-08CE-77B1B76A2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1764" y="2103383"/>
              <a:ext cx="0" cy="15968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11" name="Line 427">
              <a:extLst>
                <a:ext uri="{FF2B5EF4-FFF2-40B4-BE49-F238E27FC236}">
                  <a16:creationId xmlns:a16="http://schemas.microsoft.com/office/drawing/2014/main" id="{2A82794E-43D2-4FE5-366C-84FD9F331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2326" y="2103383"/>
              <a:ext cx="0" cy="15968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12" name="Line 428">
              <a:extLst>
                <a:ext uri="{FF2B5EF4-FFF2-40B4-BE49-F238E27FC236}">
                  <a16:creationId xmlns:a16="http://schemas.microsoft.com/office/drawing/2014/main" id="{AD23F35B-730B-0E4A-CDAD-913F6CFDC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4725" y="2230154"/>
              <a:ext cx="95182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13" name="Text Box 429">
              <a:extLst>
                <a:ext uri="{FF2B5EF4-FFF2-40B4-BE49-F238E27FC236}">
                  <a16:creationId xmlns:a16="http://schemas.microsoft.com/office/drawing/2014/main" id="{34BDA59C-7033-7A3A-09BF-C442F0BC2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306" y="2051266"/>
              <a:ext cx="3308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ea typeface="Meiryo UI" panose="020B0604030504040204" pitchFamily="50" charset="-128"/>
                  <a:cs typeface="+mn-cs"/>
                </a:rPr>
                <a:t>20</a:t>
              </a:r>
            </a:p>
          </p:txBody>
        </p:sp>
        <p:sp>
          <p:nvSpPr>
            <p:cNvPr id="114" name="Freeform 430">
              <a:extLst>
                <a:ext uri="{FF2B5EF4-FFF2-40B4-BE49-F238E27FC236}">
                  <a16:creationId xmlns:a16="http://schemas.microsoft.com/office/drawing/2014/main" id="{D9559DA7-D0C6-32CE-498C-4D60BF8CA99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01118" y="1577091"/>
              <a:ext cx="1030900" cy="134157"/>
            </a:xfrm>
            <a:custGeom>
              <a:avLst/>
              <a:gdLst>
                <a:gd name="T0" fmla="*/ 2147483646 w 698"/>
                <a:gd name="T1" fmla="*/ 2147483646 h 151"/>
                <a:gd name="T2" fmla="*/ 2147483646 w 698"/>
                <a:gd name="T3" fmla="*/ 2147483646 h 151"/>
                <a:gd name="T4" fmla="*/ 0 w 698"/>
                <a:gd name="T5" fmla="*/ 0 h 151"/>
                <a:gd name="T6" fmla="*/ 0 60000 65536"/>
                <a:gd name="T7" fmla="*/ 0 60000 65536"/>
                <a:gd name="T8" fmla="*/ 0 60000 65536"/>
                <a:gd name="T9" fmla="*/ 0 w 698"/>
                <a:gd name="T10" fmla="*/ 0 h 151"/>
                <a:gd name="T11" fmla="*/ 698 w 698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8" h="151">
                  <a:moveTo>
                    <a:pt x="698" y="151"/>
                  </a:moveTo>
                  <a:lnTo>
                    <a:pt x="176" y="151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81C2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15" name="Text Box 429">
              <a:extLst>
                <a:ext uri="{FF2B5EF4-FFF2-40B4-BE49-F238E27FC236}">
                  <a16:creationId xmlns:a16="http://schemas.microsoft.com/office/drawing/2014/main" id="{C7373C42-B75C-780B-393F-1EE1575F6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8163" y="1544311"/>
              <a:ext cx="33377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ea typeface="Meiryo UI" panose="020B0604030504040204" pitchFamily="50" charset="-128"/>
                  <a:cs typeface="+mn-cs"/>
                </a:rPr>
                <a:t>20</a:t>
              </a:r>
            </a:p>
          </p:txBody>
        </p:sp>
      </p:grpSp>
      <p:sp>
        <p:nvSpPr>
          <p:cNvPr id="116" name="テキスト ボックス 100">
            <a:extLst>
              <a:ext uri="{FF2B5EF4-FFF2-40B4-BE49-F238E27FC236}">
                <a16:creationId xmlns:a16="http://schemas.microsoft.com/office/drawing/2014/main" id="{F19CE029-6F73-8ED1-2351-27C1A4CEFEAD}"/>
              </a:ext>
            </a:extLst>
          </p:cNvPr>
          <p:cNvSpPr txBox="1"/>
          <p:nvPr/>
        </p:nvSpPr>
        <p:spPr>
          <a:xfrm>
            <a:off x="7585260" y="1236447"/>
            <a:ext cx="1008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Standard BNC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⌀14.5</a:t>
            </a:r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pic>
        <p:nvPicPr>
          <p:cNvPr id="117" name="図 9">
            <a:hlinkClick r:id="rId40"/>
            <a:extLst>
              <a:ext uri="{FF2B5EF4-FFF2-40B4-BE49-F238E27FC236}">
                <a16:creationId xmlns:a16="http://schemas.microsoft.com/office/drawing/2014/main" id="{B2D2DE68-093A-5A24-736D-13BDD6569CA0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t="3703" r="6002" b="27121"/>
          <a:stretch/>
        </p:blipFill>
        <p:spPr>
          <a:xfrm>
            <a:off x="9395527" y="1284905"/>
            <a:ext cx="1131820" cy="742761"/>
          </a:xfrm>
          <a:prstGeom prst="rect">
            <a:avLst/>
          </a:prstGeom>
        </p:spPr>
      </p:pic>
      <p:sp>
        <p:nvSpPr>
          <p:cNvPr id="118" name="Text Box 511">
            <a:hlinkClick r:id="rId42"/>
            <a:extLst>
              <a:ext uri="{FF2B5EF4-FFF2-40B4-BE49-F238E27FC236}">
                <a16:creationId xmlns:a16="http://schemas.microsoft.com/office/drawing/2014/main" id="{753AB6D5-D53E-714A-B985-B6E6D66B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9718" y="1947456"/>
            <a:ext cx="800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PL75</a:t>
            </a:r>
            <a:endParaRPr kumimoji="1" lang="en-US" altLang="ja-JP" sz="1100" b="1" i="0" u="sng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9" name="Text Box 513">
            <a:extLst>
              <a:ext uri="{FF2B5EF4-FFF2-40B4-BE49-F238E27FC236}">
                <a16:creationId xmlns:a16="http://schemas.microsoft.com/office/drawing/2014/main" id="{119BECB7-B8AE-2BD3-7537-B2A3EE57B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688" y="2132930"/>
            <a:ext cx="14927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75Ω, Up to 3GHz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Applicable Cable: 1.5C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 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/>
                <a:cs typeface="+mn-cs"/>
              </a:rPr>
              <a:t>Type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61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heme/theme1.xml><?xml version="1.0" encoding="utf-8"?>
<a:theme xmlns:a="http://schemas.openxmlformats.org/drawingml/2006/main" name="3_Content Slides_One Heading">
  <a:themeElements>
    <a:clrScheme name="Blu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Americas FY24 PPT Template.potx" id="{D57756AC-4AD3-4D50-BB52-8B9AB69EC709}" vid="{32A0D0A2-4B6F-478A-901A-43992BDA5B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Widescreen</PresentationFormat>
  <Paragraphs>143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Meiryo UI</vt:lpstr>
      <vt:lpstr>Aptos</vt:lpstr>
      <vt:lpstr>Arial</vt:lpstr>
      <vt:lpstr>Helvetica</vt:lpstr>
      <vt:lpstr>Wingdings</vt:lpstr>
      <vt:lpstr>3_Content Slides_One Heading</vt:lpstr>
      <vt:lpstr>Connectors For Machine Vision</vt:lpstr>
      <vt:lpstr>Connectors For Machine Vision (cont.)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Hamzah Subhani</dc:creator>
  <cp:lastModifiedBy>Hamzah Subhani</cp:lastModifiedBy>
  <cp:revision>2</cp:revision>
  <dcterms:created xsi:type="dcterms:W3CDTF">2025-08-11T20:09:54Z</dcterms:created>
  <dcterms:modified xsi:type="dcterms:W3CDTF">2025-08-11T20:10:42Z</dcterms:modified>
</cp:coreProperties>
</file>